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10287000" cx="18288000"/>
  <p:notesSz cx="6858000" cy="9144000"/>
  <p:embeddedFontLst>
    <p:embeddedFont>
      <p:font typeface="Poppins"/>
      <p:regular r:id="rId30"/>
      <p:bold r:id="rId31"/>
      <p:italic r:id="rId32"/>
      <p:boldItalic r:id="rId33"/>
    </p:embeddedFont>
    <p:embeddedFont>
      <p:font typeface="Didact Gothic"/>
      <p:regular r:id="rId34"/>
    </p:embeddedFont>
    <p:embeddedFont>
      <p:font typeface="DM Sans Black"/>
      <p:bold r:id="rId35"/>
      <p:boldItalic r:id="rId36"/>
    </p:embeddedFont>
    <p:embeddedFont>
      <p:font typeface="Homemade Apple"/>
      <p:regular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40">
          <p15:clr>
            <a:srgbClr val="747775"/>
          </p15:clr>
        </p15:guide>
        <p15:guide id="2" pos="576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40" orient="horz"/>
        <p:guide pos="57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bold.fntdata"/><Relationship Id="rId30" Type="http://schemas.openxmlformats.org/officeDocument/2006/relationships/font" Target="fonts/Poppins-regular.fntdata"/><Relationship Id="rId11" Type="http://schemas.openxmlformats.org/officeDocument/2006/relationships/slide" Target="slides/slide6.xml"/><Relationship Id="rId33" Type="http://schemas.openxmlformats.org/officeDocument/2006/relationships/font" Target="fonts/Poppins-boldItalic.fntdata"/><Relationship Id="rId10" Type="http://schemas.openxmlformats.org/officeDocument/2006/relationships/slide" Target="slides/slide5.xml"/><Relationship Id="rId32" Type="http://schemas.openxmlformats.org/officeDocument/2006/relationships/font" Target="fonts/Poppins-italic.fntdata"/><Relationship Id="rId13" Type="http://schemas.openxmlformats.org/officeDocument/2006/relationships/slide" Target="slides/slide8.xml"/><Relationship Id="rId35" Type="http://schemas.openxmlformats.org/officeDocument/2006/relationships/font" Target="fonts/DMSansBlack-bold.fntdata"/><Relationship Id="rId12" Type="http://schemas.openxmlformats.org/officeDocument/2006/relationships/slide" Target="slides/slide7.xml"/><Relationship Id="rId34" Type="http://schemas.openxmlformats.org/officeDocument/2006/relationships/font" Target="fonts/DidactGothic-regular.fntdata"/><Relationship Id="rId15" Type="http://schemas.openxmlformats.org/officeDocument/2006/relationships/slide" Target="slides/slide10.xml"/><Relationship Id="rId37" Type="http://schemas.openxmlformats.org/officeDocument/2006/relationships/font" Target="fonts/HomemadeApple-regular.fntdata"/><Relationship Id="rId14" Type="http://schemas.openxmlformats.org/officeDocument/2006/relationships/slide" Target="slides/slide9.xml"/><Relationship Id="rId36" Type="http://schemas.openxmlformats.org/officeDocument/2006/relationships/font" Target="fonts/DMSansBlack-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eb205fd2b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eb205fd2b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eb205fd2b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eb205fd2b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b205fd2b6_0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b205fd2b6_0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b205fd2b6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b205fd2b6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eb205fd2b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eb205fd2b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eb205fd2b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1eb205fd2b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eb205fd2b6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eb205fd2b6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eb205fd2b6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eb205fd2b6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eb205fd2b6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eb205fd2b6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eb205fd2b6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eb205fd2b6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eb2014fdb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eb2014fdb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eb205fd2b6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eb205fd2b6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eb205fd2b6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eb205fd2b6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eb205fd2b6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eb205fd2b6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eb205fd2b6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eb205fd2b6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1eb205fd2b6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1eb205fd2b6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eb2014fdb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eb2014fdb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eb2014fdb4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eb2014fdb4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eb2014fdb4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eb2014fdb4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eb2014fdb4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eb2014fdb4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eb205fd2b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eb205fd2b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eb205fd2b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eb205fd2b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eb205fd2b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eb205fd2b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0.pn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7.png"/><Relationship Id="rId11" Type="http://schemas.openxmlformats.org/officeDocument/2006/relationships/image" Target="../media/image10.png"/><Relationship Id="rId10" Type="http://schemas.openxmlformats.org/officeDocument/2006/relationships/image" Target="../media/image6.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9.png"/><Relationship Id="rId7" Type="http://schemas.openxmlformats.org/officeDocument/2006/relationships/hyperlink" Target="https://www.pinterest.com/slidesmania/" TargetMode="External"/><Relationship Id="rId8"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0.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p:nvPr/>
        </p:nvSpPr>
        <p:spPr>
          <a:xfrm>
            <a:off x="1044225" y="1058063"/>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12" name="Google Shape;12;p2"/>
          <p:cNvSpPr txBox="1"/>
          <p:nvPr>
            <p:ph idx="1" type="subTitle"/>
          </p:nvPr>
        </p:nvSpPr>
        <p:spPr>
          <a:xfrm>
            <a:off x="1452750" y="6557025"/>
            <a:ext cx="9213900" cy="1189800"/>
          </a:xfrm>
          <a:prstGeom prst="rect">
            <a:avLst/>
          </a:prstGeom>
        </p:spPr>
        <p:txBody>
          <a:bodyPr anchorCtr="0" anchor="t" bIns="182850" lIns="182850" spcFirstLastPara="1" rIns="182850" wrap="square" tIns="182850">
            <a:normAutofit/>
          </a:bodyPr>
          <a:lstStyle>
            <a:lvl1pPr lvl="0">
              <a:lnSpc>
                <a:spcPct val="100000"/>
              </a:lnSpc>
              <a:spcBef>
                <a:spcPts val="0"/>
              </a:spcBef>
              <a:spcAft>
                <a:spcPts val="0"/>
              </a:spcAft>
              <a:buSzPts val="5600"/>
              <a:buNone/>
              <a:defRPr sz="33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13" name="Google Shape;13;p2"/>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4" name="Google Shape;14;p2"/>
          <p:cNvGrpSpPr/>
          <p:nvPr/>
        </p:nvGrpSpPr>
        <p:grpSpPr>
          <a:xfrm>
            <a:off x="11138913" y="1070341"/>
            <a:ext cx="3659556" cy="6587449"/>
            <a:chOff x="7425942" y="713561"/>
            <a:chExt cx="2439704" cy="4391633"/>
          </a:xfrm>
        </p:grpSpPr>
        <p:sp>
          <p:nvSpPr>
            <p:cNvPr id="15" name="Google Shape;15;p2"/>
            <p:cNvSpPr/>
            <p:nvPr/>
          </p:nvSpPr>
          <p:spPr>
            <a:xfrm>
              <a:off x="8449904" y="2369347"/>
              <a:ext cx="391832" cy="431257"/>
            </a:xfrm>
            <a:custGeom>
              <a:rect b="b" l="l" r="r" t="t"/>
              <a:pathLst>
                <a:path extrusionOk="0" h="54486" w="49505">
                  <a:moveTo>
                    <a:pt x="1459" y="0"/>
                  </a:moveTo>
                  <a:cubicBezTo>
                    <a:pt x="1459" y="0"/>
                    <a:pt x="334" y="32935"/>
                    <a:pt x="6" y="42408"/>
                  </a:cubicBezTo>
                  <a:cubicBezTo>
                    <a:pt x="-326" y="51881"/>
                    <a:pt x="13486" y="54808"/>
                    <a:pt x="28322" y="54459"/>
                  </a:cubicBezTo>
                  <a:cubicBezTo>
                    <a:pt x="43159" y="54111"/>
                    <a:pt x="48911" y="49606"/>
                    <a:pt x="49446" y="43424"/>
                  </a:cubicBezTo>
                  <a:cubicBezTo>
                    <a:pt x="49980" y="37239"/>
                    <a:pt x="46786" y="1295"/>
                    <a:pt x="46786" y="1295"/>
                  </a:cubicBezTo>
                </a:path>
              </a:pathLst>
            </a:custGeom>
            <a:solidFill>
              <a:schemeClr val="lt1"/>
            </a:solid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6" name="Google Shape;16;p2"/>
            <p:cNvSpPr/>
            <p:nvPr/>
          </p:nvSpPr>
          <p:spPr>
            <a:xfrm>
              <a:off x="7425942" y="2356591"/>
              <a:ext cx="2439704" cy="2748602"/>
            </a:xfrm>
            <a:custGeom>
              <a:rect b="b" l="l" r="r" t="t"/>
              <a:pathLst>
                <a:path extrusionOk="0" h="347265" w="308238">
                  <a:moveTo>
                    <a:pt x="93829" y="0"/>
                  </a:moveTo>
                  <a:cubicBezTo>
                    <a:pt x="93829" y="0"/>
                    <a:pt x="76301" y="2044"/>
                    <a:pt x="73026" y="19820"/>
                  </a:cubicBezTo>
                  <a:cubicBezTo>
                    <a:pt x="69751" y="37595"/>
                    <a:pt x="71495" y="53330"/>
                    <a:pt x="60363" y="81995"/>
                  </a:cubicBezTo>
                  <a:cubicBezTo>
                    <a:pt x="49235" y="110660"/>
                    <a:pt x="7507" y="154003"/>
                    <a:pt x="613" y="204119"/>
                  </a:cubicBezTo>
                  <a:cubicBezTo>
                    <a:pt x="-6281" y="254234"/>
                    <a:pt x="44980" y="354288"/>
                    <a:pt x="155203" y="346876"/>
                  </a:cubicBezTo>
                  <a:cubicBezTo>
                    <a:pt x="265429" y="339468"/>
                    <a:pt x="304461" y="260732"/>
                    <a:pt x="308019" y="214534"/>
                  </a:cubicBezTo>
                  <a:cubicBezTo>
                    <a:pt x="311578" y="168337"/>
                    <a:pt x="270829" y="107024"/>
                    <a:pt x="255503" y="81983"/>
                  </a:cubicBezTo>
                  <a:cubicBezTo>
                    <a:pt x="240181" y="56941"/>
                    <a:pt x="247123" y="43311"/>
                    <a:pt x="239104" y="20686"/>
                  </a:cubicBezTo>
                  <a:cubicBezTo>
                    <a:pt x="231081" y="-1943"/>
                    <a:pt x="218305" y="263"/>
                    <a:pt x="218305" y="263"/>
                  </a:cubicBezTo>
                </a:path>
              </a:pathLst>
            </a:custGeom>
            <a:no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7" name="Google Shape;17;p2"/>
            <p:cNvSpPr/>
            <p:nvPr/>
          </p:nvSpPr>
          <p:spPr>
            <a:xfrm>
              <a:off x="8084489" y="1899970"/>
              <a:ext cx="1131560" cy="478707"/>
            </a:xfrm>
            <a:custGeom>
              <a:rect b="b" l="l" r="r" t="t"/>
              <a:pathLst>
                <a:path extrusionOk="0" h="60481" w="142964">
                  <a:moveTo>
                    <a:pt x="21459" y="1660"/>
                  </a:moveTo>
                  <a:cubicBezTo>
                    <a:pt x="21459" y="1660"/>
                    <a:pt x="4983" y="-1672"/>
                    <a:pt x="4785" y="7509"/>
                  </a:cubicBezTo>
                  <a:cubicBezTo>
                    <a:pt x="4583" y="16694"/>
                    <a:pt x="22156" y="16800"/>
                    <a:pt x="22156" y="16800"/>
                  </a:cubicBezTo>
                  <a:cubicBezTo>
                    <a:pt x="22156" y="16800"/>
                    <a:pt x="-36" y="14942"/>
                    <a:pt x="0" y="27345"/>
                  </a:cubicBezTo>
                  <a:cubicBezTo>
                    <a:pt x="41" y="39749"/>
                    <a:pt x="27544" y="37397"/>
                    <a:pt x="27544" y="37397"/>
                  </a:cubicBezTo>
                  <a:cubicBezTo>
                    <a:pt x="27544" y="37397"/>
                    <a:pt x="2688" y="34871"/>
                    <a:pt x="3607" y="49007"/>
                  </a:cubicBezTo>
                  <a:cubicBezTo>
                    <a:pt x="3959" y="54419"/>
                    <a:pt x="8890" y="57702"/>
                    <a:pt x="12157" y="57702"/>
                  </a:cubicBezTo>
                  <a:cubicBezTo>
                    <a:pt x="29183" y="57702"/>
                    <a:pt x="106275" y="63956"/>
                    <a:pt x="133244" y="57702"/>
                  </a:cubicBezTo>
                  <a:cubicBezTo>
                    <a:pt x="138956" y="56378"/>
                    <a:pt x="141782" y="53362"/>
                    <a:pt x="142049" y="47379"/>
                  </a:cubicBezTo>
                  <a:cubicBezTo>
                    <a:pt x="142389" y="39688"/>
                    <a:pt x="134005" y="37729"/>
                    <a:pt x="134005" y="37729"/>
                  </a:cubicBezTo>
                  <a:lnTo>
                    <a:pt x="86921" y="37133"/>
                  </a:lnTo>
                  <a:lnTo>
                    <a:pt x="133560" y="37777"/>
                  </a:lnTo>
                  <a:cubicBezTo>
                    <a:pt x="133560" y="37777"/>
                    <a:pt x="141964" y="36579"/>
                    <a:pt x="142413" y="28811"/>
                  </a:cubicBezTo>
                  <a:cubicBezTo>
                    <a:pt x="142866" y="21042"/>
                    <a:pt x="134960" y="20645"/>
                    <a:pt x="134960" y="20645"/>
                  </a:cubicBezTo>
                  <a:lnTo>
                    <a:pt x="64576" y="18087"/>
                  </a:lnTo>
                  <a:lnTo>
                    <a:pt x="135471" y="20411"/>
                  </a:lnTo>
                  <a:cubicBezTo>
                    <a:pt x="135471" y="20411"/>
                    <a:pt x="143328" y="18569"/>
                    <a:pt x="142951" y="10035"/>
                  </a:cubicBezTo>
                  <a:cubicBezTo>
                    <a:pt x="142579" y="1498"/>
                    <a:pt x="133944" y="923"/>
                    <a:pt x="133944" y="923"/>
                  </a:cubicBezTo>
                  <a:lnTo>
                    <a:pt x="39000" y="0"/>
                  </a:lnTo>
                </a:path>
              </a:pathLst>
            </a:custGeom>
            <a:no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8" name="Google Shape;18;p2"/>
            <p:cNvSpPr/>
            <p:nvPr/>
          </p:nvSpPr>
          <p:spPr>
            <a:xfrm>
              <a:off x="8196869" y="1667980"/>
              <a:ext cx="954462" cy="234664"/>
            </a:xfrm>
            <a:custGeom>
              <a:rect b="b" l="l" r="r" t="t"/>
              <a:pathLst>
                <a:path extrusionOk="0" h="29648" w="120589">
                  <a:moveTo>
                    <a:pt x="0" y="29648"/>
                  </a:moveTo>
                  <a:cubicBezTo>
                    <a:pt x="0" y="29648"/>
                    <a:pt x="3635" y="-1130"/>
                    <a:pt x="57795" y="32"/>
                  </a:cubicBezTo>
                  <a:cubicBezTo>
                    <a:pt x="111959" y="1194"/>
                    <a:pt x="120590" y="29490"/>
                    <a:pt x="120590" y="29490"/>
                  </a:cubicBezTo>
                </a:path>
              </a:pathLst>
            </a:custGeom>
            <a:no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9" name="Google Shape;19;p2"/>
            <p:cNvSpPr/>
            <p:nvPr/>
          </p:nvSpPr>
          <p:spPr>
            <a:xfrm>
              <a:off x="8229932" y="2758245"/>
              <a:ext cx="891253" cy="1191302"/>
            </a:xfrm>
            <a:custGeom>
              <a:rect b="b" l="l" r="r" t="t"/>
              <a:pathLst>
                <a:path extrusionOk="0" h="150512" w="112603">
                  <a:moveTo>
                    <a:pt x="30227" y="0"/>
                  </a:moveTo>
                  <a:cubicBezTo>
                    <a:pt x="30227" y="0"/>
                    <a:pt x="67264" y="159067"/>
                    <a:pt x="20216" y="148178"/>
                  </a:cubicBezTo>
                  <a:cubicBezTo>
                    <a:pt x="-26827" y="137288"/>
                    <a:pt x="17933" y="70024"/>
                    <a:pt x="56119" y="71587"/>
                  </a:cubicBezTo>
                  <a:cubicBezTo>
                    <a:pt x="94301" y="73154"/>
                    <a:pt x="139025" y="134114"/>
                    <a:pt x="93163" y="149497"/>
                  </a:cubicBezTo>
                  <a:cubicBezTo>
                    <a:pt x="47306" y="164876"/>
                    <a:pt x="75251" y="518"/>
                    <a:pt x="75251" y="518"/>
                  </a:cubicBezTo>
                </a:path>
              </a:pathLst>
            </a:custGeom>
            <a:no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0" name="Google Shape;20;p2"/>
            <p:cNvSpPr/>
            <p:nvPr/>
          </p:nvSpPr>
          <p:spPr>
            <a:xfrm>
              <a:off x="8645780" y="713561"/>
              <a:ext cx="40430" cy="822928"/>
            </a:xfrm>
            <a:custGeom>
              <a:rect b="b" l="l" r="r" t="t"/>
              <a:pathLst>
                <a:path extrusionOk="0" h="285987" w="5108">
                  <a:moveTo>
                    <a:pt x="5109" y="0"/>
                  </a:moveTo>
                  <a:cubicBezTo>
                    <a:pt x="5109" y="0"/>
                    <a:pt x="3753" y="87727"/>
                    <a:pt x="3753" y="145206"/>
                  </a:cubicBezTo>
                  <a:cubicBezTo>
                    <a:pt x="3753" y="202682"/>
                    <a:pt x="0" y="285988"/>
                    <a:pt x="0" y="285988"/>
                  </a:cubicBezTo>
                </a:path>
              </a:pathLst>
            </a:custGeom>
            <a:no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 name="Google Shape;21;p2"/>
            <p:cNvSpPr/>
            <p:nvPr/>
          </p:nvSpPr>
          <p:spPr>
            <a:xfrm>
              <a:off x="8445465" y="1486335"/>
              <a:ext cx="411184" cy="201738"/>
            </a:xfrm>
            <a:custGeom>
              <a:rect b="b" l="l" r="r" t="t"/>
              <a:pathLst>
                <a:path extrusionOk="0" h="25488" w="51950">
                  <a:moveTo>
                    <a:pt x="559" y="25193"/>
                  </a:moveTo>
                  <a:cubicBezTo>
                    <a:pt x="559" y="25193"/>
                    <a:pt x="-2526" y="10263"/>
                    <a:pt x="5801" y="4219"/>
                  </a:cubicBezTo>
                  <a:cubicBezTo>
                    <a:pt x="14132" y="-1820"/>
                    <a:pt x="35988" y="-715"/>
                    <a:pt x="44930" y="3394"/>
                  </a:cubicBezTo>
                  <a:cubicBezTo>
                    <a:pt x="53877" y="7502"/>
                    <a:pt x="51723" y="25488"/>
                    <a:pt x="51723" y="25488"/>
                  </a:cubicBezTo>
                  <a:cubicBezTo>
                    <a:pt x="51723" y="25488"/>
                    <a:pt x="37247" y="23958"/>
                    <a:pt x="25868" y="22954"/>
                  </a:cubicBezTo>
                  <a:cubicBezTo>
                    <a:pt x="14488" y="21954"/>
                    <a:pt x="559" y="25193"/>
                    <a:pt x="559" y="25193"/>
                  </a:cubicBezTo>
                  <a:close/>
                </a:path>
              </a:pathLst>
            </a:custGeom>
            <a:solidFill>
              <a:schemeClr val="dk2"/>
            </a:solidFill>
            <a:ln cap="rnd" cmpd="sng" w="3810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pic>
        <p:nvPicPr>
          <p:cNvPr id="22" name="Google Shape;22;p2"/>
          <p:cNvPicPr preferRelativeResize="0"/>
          <p:nvPr/>
        </p:nvPicPr>
        <p:blipFill rotWithShape="1">
          <a:blip r:embed="rId2">
            <a:alphaModFix/>
          </a:blip>
          <a:srcRect b="0" l="0" r="0" t="0"/>
          <a:stretch/>
        </p:blipFill>
        <p:spPr>
          <a:xfrm>
            <a:off x="10548750" y="3919236"/>
            <a:ext cx="7011665" cy="4675384"/>
          </a:xfrm>
          <a:custGeom>
            <a:rect b="b" l="l" r="r" t="t"/>
            <a:pathLst>
              <a:path extrusionOk="0" h="2294667" w="3441308">
                <a:moveTo>
                  <a:pt x="290" y="-571"/>
                </a:moveTo>
                <a:lnTo>
                  <a:pt x="3441598" y="-571"/>
                </a:lnTo>
                <a:lnTo>
                  <a:pt x="3441598" y="2294096"/>
                </a:lnTo>
                <a:lnTo>
                  <a:pt x="290" y="2294096"/>
                </a:lnTo>
                <a:close/>
              </a:path>
            </a:pathLst>
          </a:custGeom>
          <a:noFill/>
          <a:ln>
            <a:noFill/>
          </a:ln>
        </p:spPr>
      </p:pic>
      <p:pic>
        <p:nvPicPr>
          <p:cNvPr id="23" name="Google Shape;23;p2"/>
          <p:cNvPicPr preferRelativeResize="0"/>
          <p:nvPr/>
        </p:nvPicPr>
        <p:blipFill rotWithShape="1">
          <a:blip r:embed="rId3">
            <a:alphaModFix/>
          </a:blip>
          <a:srcRect b="0" l="0" r="0" t="0"/>
          <a:stretch/>
        </p:blipFill>
        <p:spPr>
          <a:xfrm rot="8100000">
            <a:off x="13875161" y="6748727"/>
            <a:ext cx="925680" cy="925680"/>
          </a:xfrm>
          <a:custGeom>
            <a:rect b="b" l="l" r="r" t="t"/>
            <a:pathLst>
              <a:path extrusionOk="0" h="703822" w="703822">
                <a:moveTo>
                  <a:pt x="-453" y="108"/>
                </a:moveTo>
                <a:lnTo>
                  <a:pt x="703369" y="108"/>
                </a:lnTo>
                <a:lnTo>
                  <a:pt x="703369" y="703930"/>
                </a:lnTo>
                <a:lnTo>
                  <a:pt x="-453" y="703930"/>
                </a:lnTo>
                <a:close/>
              </a:path>
            </a:pathLst>
          </a:custGeom>
          <a:noFill/>
          <a:ln>
            <a:noFill/>
          </a:ln>
        </p:spPr>
      </p:pic>
      <p:sp>
        <p:nvSpPr>
          <p:cNvPr id="24" name="Google Shape;24;p2"/>
          <p:cNvSpPr txBox="1"/>
          <p:nvPr>
            <p:ph type="ctrTitle"/>
          </p:nvPr>
        </p:nvSpPr>
        <p:spPr>
          <a:xfrm>
            <a:off x="1452752" y="3020362"/>
            <a:ext cx="7782300" cy="2077800"/>
          </a:xfrm>
          <a:prstGeom prst="rect">
            <a:avLst/>
          </a:prstGeom>
        </p:spPr>
        <p:txBody>
          <a:bodyPr anchorCtr="0" anchor="b" bIns="182850" lIns="182850" spcFirstLastPara="1" rIns="182850" wrap="square" tIns="182850">
            <a:normAutofit/>
          </a:bodyPr>
          <a:lstStyle>
            <a:lvl1pPr lvl="0">
              <a:spcBef>
                <a:spcPts val="0"/>
              </a:spcBef>
              <a:spcAft>
                <a:spcPts val="0"/>
              </a:spcAft>
              <a:buSzPts val="10400"/>
              <a:buNone/>
              <a:defRPr sz="11300"/>
            </a:lvl1pPr>
            <a:lvl2pPr lvl="1" algn="ctr">
              <a:spcBef>
                <a:spcPts val="0"/>
              </a:spcBef>
              <a:spcAft>
                <a:spcPts val="0"/>
              </a:spcAft>
              <a:buSzPts val="10400"/>
              <a:buNone/>
              <a:defRPr sz="10400"/>
            </a:lvl2pPr>
            <a:lvl3pPr lvl="2" algn="ctr">
              <a:spcBef>
                <a:spcPts val="0"/>
              </a:spcBef>
              <a:spcAft>
                <a:spcPts val="0"/>
              </a:spcAft>
              <a:buSzPts val="10400"/>
              <a:buNone/>
              <a:defRPr sz="10400"/>
            </a:lvl3pPr>
            <a:lvl4pPr lvl="3" algn="ctr">
              <a:spcBef>
                <a:spcPts val="0"/>
              </a:spcBef>
              <a:spcAft>
                <a:spcPts val="0"/>
              </a:spcAft>
              <a:buSzPts val="10400"/>
              <a:buNone/>
              <a:defRPr sz="10400"/>
            </a:lvl4pPr>
            <a:lvl5pPr lvl="4" algn="ctr">
              <a:spcBef>
                <a:spcPts val="0"/>
              </a:spcBef>
              <a:spcAft>
                <a:spcPts val="0"/>
              </a:spcAft>
              <a:buSzPts val="10400"/>
              <a:buNone/>
              <a:defRPr sz="10400"/>
            </a:lvl5pPr>
            <a:lvl6pPr lvl="5" algn="ctr">
              <a:spcBef>
                <a:spcPts val="0"/>
              </a:spcBef>
              <a:spcAft>
                <a:spcPts val="0"/>
              </a:spcAft>
              <a:buSzPts val="10400"/>
              <a:buNone/>
              <a:defRPr sz="10400"/>
            </a:lvl6pPr>
            <a:lvl7pPr lvl="6" algn="ctr">
              <a:spcBef>
                <a:spcPts val="0"/>
              </a:spcBef>
              <a:spcAft>
                <a:spcPts val="0"/>
              </a:spcAft>
              <a:buSzPts val="10400"/>
              <a:buNone/>
              <a:defRPr sz="10400"/>
            </a:lvl7pPr>
            <a:lvl8pPr lvl="7" algn="ctr">
              <a:spcBef>
                <a:spcPts val="0"/>
              </a:spcBef>
              <a:spcAft>
                <a:spcPts val="0"/>
              </a:spcAft>
              <a:buSzPts val="10400"/>
              <a:buNone/>
              <a:defRPr sz="10400"/>
            </a:lvl8pPr>
            <a:lvl9pPr lvl="8" algn="ctr">
              <a:spcBef>
                <a:spcPts val="0"/>
              </a:spcBef>
              <a:spcAft>
                <a:spcPts val="0"/>
              </a:spcAft>
              <a:buSzPts val="10400"/>
              <a:buNone/>
              <a:defRPr sz="10400"/>
            </a:lvl9pPr>
          </a:lstStyle>
          <a:p/>
        </p:txBody>
      </p:sp>
      <p:pic>
        <p:nvPicPr>
          <p:cNvPr id="25" name="Google Shape;25;p2"/>
          <p:cNvPicPr preferRelativeResize="0"/>
          <p:nvPr/>
        </p:nvPicPr>
        <p:blipFill rotWithShape="1">
          <a:blip r:embed="rId3">
            <a:alphaModFix/>
          </a:blip>
          <a:srcRect b="0" l="0" r="0" t="0"/>
          <a:stretch/>
        </p:blipFill>
        <p:spPr>
          <a:xfrm rot="3575702">
            <a:off x="13873432" y="4760919"/>
            <a:ext cx="928262" cy="928262"/>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26" name="Google Shape;26;p2"/>
          <p:cNvPicPr preferRelativeResize="0"/>
          <p:nvPr/>
        </p:nvPicPr>
        <p:blipFill rotWithShape="1">
          <a:blip r:embed="rId3">
            <a:alphaModFix/>
          </a:blip>
          <a:srcRect b="0" l="0" r="0" t="0"/>
          <a:stretch/>
        </p:blipFill>
        <p:spPr>
          <a:xfrm flipH="1" rot="-8561763">
            <a:off x="11079909" y="6956647"/>
            <a:ext cx="929072" cy="929072"/>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27" name="Google Shape;27;p2"/>
          <p:cNvPicPr preferRelativeResize="0"/>
          <p:nvPr/>
        </p:nvPicPr>
        <p:blipFill rotWithShape="1">
          <a:blip r:embed="rId3">
            <a:alphaModFix/>
          </a:blip>
          <a:srcRect b="0" l="0" r="0" t="0"/>
          <a:stretch/>
        </p:blipFill>
        <p:spPr>
          <a:xfrm flipH="1" rot="-5830730">
            <a:off x="10947825" y="5791280"/>
            <a:ext cx="929292" cy="929292"/>
          </a:xfrm>
          <a:custGeom>
            <a:rect b="b" l="l" r="r" t="t"/>
            <a:pathLst>
              <a:path extrusionOk="0" h="703822" w="703822">
                <a:moveTo>
                  <a:pt x="-453" y="108"/>
                </a:moveTo>
                <a:lnTo>
                  <a:pt x="703369" y="108"/>
                </a:lnTo>
                <a:lnTo>
                  <a:pt x="703369" y="703930"/>
                </a:lnTo>
                <a:lnTo>
                  <a:pt x="-453" y="703930"/>
                </a:lnTo>
                <a:close/>
              </a:path>
            </a:pathLst>
          </a:cu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9" name="Shape 179"/>
        <p:cNvGrpSpPr/>
        <p:nvPr/>
      </p:nvGrpSpPr>
      <p:grpSpPr>
        <a:xfrm>
          <a:off x="0" y="0"/>
          <a:ext cx="0" cy="0"/>
          <a:chOff x="0" y="0"/>
          <a:chExt cx="0" cy="0"/>
        </a:xfrm>
      </p:grpSpPr>
      <p:sp>
        <p:nvSpPr>
          <p:cNvPr id="180" name="Google Shape;180;p11"/>
          <p:cNvSpPr/>
          <p:nvPr/>
        </p:nvSpPr>
        <p:spPr>
          <a:xfrm>
            <a:off x="1101825" y="619650"/>
            <a:ext cx="16084200" cy="9047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181" name="Google Shape;181;p11"/>
          <p:cNvSpPr txBox="1"/>
          <p:nvPr>
            <p:ph type="title"/>
          </p:nvPr>
        </p:nvSpPr>
        <p:spPr>
          <a:xfrm>
            <a:off x="1515150" y="971175"/>
            <a:ext cx="15257700" cy="1145400"/>
          </a:xfrm>
          <a:prstGeom prst="rect">
            <a:avLst/>
          </a:prstGeom>
        </p:spPr>
        <p:txBody>
          <a:bodyPr anchorCtr="0" anchor="t" bIns="182850" lIns="182850" spcFirstLastPara="1" rIns="182850" wrap="square" tIns="1828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182" name="Google Shape;182;p11"/>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83" name="Google Shape;183;p11"/>
          <p:cNvPicPr preferRelativeResize="0"/>
          <p:nvPr/>
        </p:nvPicPr>
        <p:blipFill rotWithShape="1">
          <a:blip r:embed="rId2">
            <a:alphaModFix/>
          </a:blip>
          <a:srcRect b="0" l="0" r="0" t="0"/>
          <a:stretch/>
        </p:blipFill>
        <p:spPr>
          <a:xfrm rot="-7760576">
            <a:off x="16220605" y="515831"/>
            <a:ext cx="1060240" cy="1060240"/>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184" name="Google Shape;184;p11"/>
          <p:cNvPicPr preferRelativeResize="0"/>
          <p:nvPr/>
        </p:nvPicPr>
        <p:blipFill rotWithShape="1">
          <a:blip r:embed="rId2">
            <a:alphaModFix/>
          </a:blip>
          <a:srcRect b="0" l="0" r="0" t="0"/>
          <a:stretch/>
        </p:blipFill>
        <p:spPr>
          <a:xfrm rot="3035017">
            <a:off x="974289" y="8754680"/>
            <a:ext cx="1061356" cy="1061356"/>
          </a:xfrm>
          <a:custGeom>
            <a:rect b="b" l="l" r="r" t="t"/>
            <a:pathLst>
              <a:path extrusionOk="0" h="703822" w="703822">
                <a:moveTo>
                  <a:pt x="-453" y="108"/>
                </a:moveTo>
                <a:lnTo>
                  <a:pt x="703369" y="108"/>
                </a:lnTo>
                <a:lnTo>
                  <a:pt x="703369" y="703930"/>
                </a:lnTo>
                <a:lnTo>
                  <a:pt x="-453" y="703930"/>
                </a:lnTo>
                <a:close/>
              </a:path>
            </a:pathLst>
          </a:cu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5" name="Shape 185"/>
        <p:cNvGrpSpPr/>
        <p:nvPr/>
      </p:nvGrpSpPr>
      <p:grpSpPr>
        <a:xfrm>
          <a:off x="0" y="0"/>
          <a:ext cx="0" cy="0"/>
          <a:chOff x="0" y="0"/>
          <a:chExt cx="0" cy="0"/>
        </a:xfrm>
      </p:grpSpPr>
      <p:sp>
        <p:nvSpPr>
          <p:cNvPr id="186" name="Google Shape;186;p12"/>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187" name="Google Shape;187;p12"/>
          <p:cNvSpPr txBox="1"/>
          <p:nvPr>
            <p:ph type="title"/>
          </p:nvPr>
        </p:nvSpPr>
        <p:spPr>
          <a:xfrm>
            <a:off x="8019749" y="2413763"/>
            <a:ext cx="8495100" cy="1511400"/>
          </a:xfrm>
          <a:prstGeom prst="rect">
            <a:avLst/>
          </a:prstGeom>
        </p:spPr>
        <p:txBody>
          <a:bodyPr anchorCtr="0" anchor="b" bIns="182850" lIns="182850" spcFirstLastPara="1" rIns="182850" wrap="square" tIns="182850">
            <a:normAutofit/>
          </a:bodyPr>
          <a:lstStyle>
            <a:lvl1pPr lvl="0">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88" name="Google Shape;188;p12"/>
          <p:cNvSpPr txBox="1"/>
          <p:nvPr>
            <p:ph idx="1" type="body"/>
          </p:nvPr>
        </p:nvSpPr>
        <p:spPr>
          <a:xfrm>
            <a:off x="8019749" y="4342988"/>
            <a:ext cx="8495100" cy="3530400"/>
          </a:xfrm>
          <a:prstGeom prst="rect">
            <a:avLst/>
          </a:prstGeom>
        </p:spPr>
        <p:txBody>
          <a:bodyPr anchorCtr="0" anchor="t" bIns="182850" lIns="182850" spcFirstLastPara="1" rIns="182850" wrap="square" tIns="182850">
            <a:normAutofit/>
          </a:bodyPr>
          <a:lstStyle>
            <a:lvl1pPr indent="-400050" lvl="0" marL="457200">
              <a:spcBef>
                <a:spcPts val="0"/>
              </a:spcBef>
              <a:spcAft>
                <a:spcPts val="0"/>
              </a:spcAft>
              <a:buSzPts val="2700"/>
              <a:buChar char="●"/>
              <a:defRPr/>
            </a:lvl1pPr>
            <a:lvl2pPr indent="-400050" lvl="1" marL="914400">
              <a:spcBef>
                <a:spcPts val="0"/>
              </a:spcBef>
              <a:spcAft>
                <a:spcPts val="0"/>
              </a:spcAft>
              <a:buSzPts val="2700"/>
              <a:buChar char="○"/>
              <a:defRPr/>
            </a:lvl2pPr>
            <a:lvl3pPr indent="-400050" lvl="2" marL="1371600">
              <a:spcBef>
                <a:spcPts val="0"/>
              </a:spcBef>
              <a:spcAft>
                <a:spcPts val="0"/>
              </a:spcAft>
              <a:buSzPts val="2700"/>
              <a:buChar char="■"/>
              <a:defRPr/>
            </a:lvl3pPr>
            <a:lvl4pPr indent="-400050" lvl="3" marL="1828800">
              <a:spcBef>
                <a:spcPts val="0"/>
              </a:spcBef>
              <a:spcAft>
                <a:spcPts val="0"/>
              </a:spcAft>
              <a:buSzPts val="2700"/>
              <a:buChar char="●"/>
              <a:defRPr/>
            </a:lvl4pPr>
            <a:lvl5pPr indent="-400050" lvl="4" marL="2286000">
              <a:spcBef>
                <a:spcPts val="0"/>
              </a:spcBef>
              <a:spcAft>
                <a:spcPts val="0"/>
              </a:spcAft>
              <a:buSzPts val="2700"/>
              <a:buChar char="○"/>
              <a:defRPr/>
            </a:lvl5pPr>
            <a:lvl6pPr indent="-400050" lvl="5" marL="2743200">
              <a:spcBef>
                <a:spcPts val="0"/>
              </a:spcBef>
              <a:spcAft>
                <a:spcPts val="0"/>
              </a:spcAft>
              <a:buSzPts val="2700"/>
              <a:buChar char="■"/>
              <a:defRPr/>
            </a:lvl6pPr>
            <a:lvl7pPr indent="-400050" lvl="6" marL="3200400">
              <a:spcBef>
                <a:spcPts val="0"/>
              </a:spcBef>
              <a:spcAft>
                <a:spcPts val="0"/>
              </a:spcAft>
              <a:buSzPts val="2700"/>
              <a:buChar char="●"/>
              <a:defRPr/>
            </a:lvl7pPr>
            <a:lvl8pPr indent="-400050" lvl="7" marL="3657600">
              <a:spcBef>
                <a:spcPts val="0"/>
              </a:spcBef>
              <a:spcAft>
                <a:spcPts val="0"/>
              </a:spcAft>
              <a:buSzPts val="2700"/>
              <a:buChar char="○"/>
              <a:defRPr/>
            </a:lvl8pPr>
            <a:lvl9pPr indent="-400050" lvl="8" marL="4114800">
              <a:spcBef>
                <a:spcPts val="0"/>
              </a:spcBef>
              <a:spcAft>
                <a:spcPts val="0"/>
              </a:spcAft>
              <a:buSzPts val="2700"/>
              <a:buChar char="■"/>
              <a:defRPr/>
            </a:lvl9pPr>
          </a:lstStyle>
          <a:p/>
        </p:txBody>
      </p:sp>
      <p:sp>
        <p:nvSpPr>
          <p:cNvPr id="189" name="Google Shape;189;p12"/>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12"/>
          <p:cNvSpPr/>
          <p:nvPr>
            <p:ph idx="2" type="pic"/>
          </p:nvPr>
        </p:nvSpPr>
        <p:spPr>
          <a:xfrm>
            <a:off x="2166469" y="2413800"/>
            <a:ext cx="5459400" cy="5459400"/>
          </a:xfrm>
          <a:prstGeom prst="ellipse">
            <a:avLst/>
          </a:prstGeom>
          <a:noFill/>
          <a:ln>
            <a:noFill/>
          </a:ln>
        </p:spPr>
      </p:sp>
      <p:pic>
        <p:nvPicPr>
          <p:cNvPr id="191" name="Google Shape;191;p12"/>
          <p:cNvPicPr preferRelativeResize="0"/>
          <p:nvPr/>
        </p:nvPicPr>
        <p:blipFill rotWithShape="1">
          <a:blip r:embed="rId2">
            <a:alphaModFix/>
          </a:blip>
          <a:srcRect b="0" l="0" r="0" t="0"/>
          <a:stretch/>
        </p:blipFill>
        <p:spPr>
          <a:xfrm flipH="1" rot="10800000">
            <a:off x="14285023" y="2390"/>
            <a:ext cx="4004568"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pic>
        <p:nvPicPr>
          <p:cNvPr id="192" name="Google Shape;192;p12"/>
          <p:cNvPicPr preferRelativeResize="0"/>
          <p:nvPr/>
        </p:nvPicPr>
        <p:blipFill rotWithShape="1">
          <a:blip r:embed="rId3">
            <a:alphaModFix/>
          </a:blip>
          <a:srcRect b="0" l="0" r="0" t="0"/>
          <a:stretch/>
        </p:blipFill>
        <p:spPr>
          <a:xfrm flipH="1">
            <a:off x="-227008" y="4262663"/>
            <a:ext cx="4001379"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and image left">
  <p:cSld name="ONE_COLUMN_TEXT_1">
    <p:spTree>
      <p:nvGrpSpPr>
        <p:cNvPr id="193" name="Shape 193"/>
        <p:cNvGrpSpPr/>
        <p:nvPr/>
      </p:nvGrpSpPr>
      <p:grpSpPr>
        <a:xfrm>
          <a:off x="0" y="0"/>
          <a:ext cx="0" cy="0"/>
          <a:chOff x="0" y="0"/>
          <a:chExt cx="0" cy="0"/>
        </a:xfrm>
      </p:grpSpPr>
      <p:sp>
        <p:nvSpPr>
          <p:cNvPr id="194" name="Google Shape;194;p13"/>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pic>
        <p:nvPicPr>
          <p:cNvPr id="195" name="Google Shape;195;p13"/>
          <p:cNvPicPr preferRelativeResize="0"/>
          <p:nvPr/>
        </p:nvPicPr>
        <p:blipFill rotWithShape="1">
          <a:blip r:embed="rId2">
            <a:alphaModFix/>
          </a:blip>
          <a:srcRect b="0" l="0" r="0" t="0"/>
          <a:stretch/>
        </p:blipFill>
        <p:spPr>
          <a:xfrm flipH="1" rot="10800000">
            <a:off x="14285023" y="2390"/>
            <a:ext cx="4004568"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
        <p:nvSpPr>
          <p:cNvPr id="196" name="Google Shape;196;p13"/>
          <p:cNvSpPr txBox="1"/>
          <p:nvPr>
            <p:ph type="title"/>
          </p:nvPr>
        </p:nvSpPr>
        <p:spPr>
          <a:xfrm>
            <a:off x="9856763" y="1677863"/>
            <a:ext cx="6831900" cy="5582700"/>
          </a:xfrm>
          <a:prstGeom prst="rect">
            <a:avLst/>
          </a:prstGeom>
        </p:spPr>
        <p:txBody>
          <a:bodyPr anchorCtr="0" anchor="ctr" bIns="182850" lIns="182850" spcFirstLastPara="1" rIns="182850" wrap="square" tIns="182850">
            <a:normAutofit/>
          </a:bodyPr>
          <a:lstStyle>
            <a:lvl1pPr lvl="0" rtl="0">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97" name="Google Shape;197;p13"/>
          <p:cNvSpPr txBox="1"/>
          <p:nvPr>
            <p:ph idx="1" type="body"/>
          </p:nvPr>
        </p:nvSpPr>
        <p:spPr>
          <a:xfrm>
            <a:off x="1554563" y="7550850"/>
            <a:ext cx="15220800" cy="12858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pic>
        <p:nvPicPr>
          <p:cNvPr id="198" name="Google Shape;198;p13" title="Artboard.png"/>
          <p:cNvPicPr preferRelativeResize="0"/>
          <p:nvPr/>
        </p:nvPicPr>
        <p:blipFill>
          <a:blip r:embed="rId3">
            <a:alphaModFix amt="70000"/>
          </a:blip>
          <a:stretch>
            <a:fillRect/>
          </a:stretch>
        </p:blipFill>
        <p:spPr>
          <a:xfrm>
            <a:off x="0" y="0"/>
            <a:ext cx="18288000" cy="10287000"/>
          </a:xfrm>
          <a:prstGeom prst="rect">
            <a:avLst/>
          </a:prstGeom>
          <a:noFill/>
          <a:ln>
            <a:noFill/>
          </a:ln>
        </p:spPr>
      </p:pic>
      <p:sp>
        <p:nvSpPr>
          <p:cNvPr id="199" name="Google Shape;199;p13"/>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0" name="Google Shape;200;p13"/>
          <p:cNvSpPr/>
          <p:nvPr>
            <p:ph idx="2" type="pic"/>
          </p:nvPr>
        </p:nvSpPr>
        <p:spPr>
          <a:xfrm>
            <a:off x="1554563" y="1677863"/>
            <a:ext cx="7718400" cy="55827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and image right">
  <p:cSld name="ONE_COLUMN_TEXT_1_1">
    <p:spTree>
      <p:nvGrpSpPr>
        <p:cNvPr id="201" name="Shape 201"/>
        <p:cNvGrpSpPr/>
        <p:nvPr/>
      </p:nvGrpSpPr>
      <p:grpSpPr>
        <a:xfrm>
          <a:off x="0" y="0"/>
          <a:ext cx="0" cy="0"/>
          <a:chOff x="0" y="0"/>
          <a:chExt cx="0" cy="0"/>
        </a:xfrm>
      </p:grpSpPr>
      <p:sp>
        <p:nvSpPr>
          <p:cNvPr id="202" name="Google Shape;202;p14"/>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203" name="Google Shape;203;p14"/>
          <p:cNvSpPr txBox="1"/>
          <p:nvPr>
            <p:ph type="title"/>
          </p:nvPr>
        </p:nvSpPr>
        <p:spPr>
          <a:xfrm>
            <a:off x="1825313" y="2255325"/>
            <a:ext cx="6529500" cy="2468700"/>
          </a:xfrm>
          <a:prstGeom prst="rect">
            <a:avLst/>
          </a:prstGeom>
        </p:spPr>
        <p:txBody>
          <a:bodyPr anchorCtr="0" anchor="ctr" bIns="182850" lIns="182850" spcFirstLastPara="1" rIns="182850" wrap="square" tIns="182850">
            <a:normAutofit/>
          </a:bodyPr>
          <a:lstStyle>
            <a:lvl1pPr lvl="0" rtl="0">
              <a:lnSpc>
                <a:spcPct val="80000"/>
              </a:lnSpc>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04" name="Google Shape;204;p14"/>
          <p:cNvSpPr txBox="1"/>
          <p:nvPr>
            <p:ph idx="1" type="body"/>
          </p:nvPr>
        </p:nvSpPr>
        <p:spPr>
          <a:xfrm>
            <a:off x="1825313" y="4822763"/>
            <a:ext cx="6529500" cy="3286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205" name="Google Shape;205;p14"/>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6" name="Google Shape;206;p14"/>
          <p:cNvSpPr/>
          <p:nvPr>
            <p:ph idx="2" type="pic"/>
          </p:nvPr>
        </p:nvSpPr>
        <p:spPr>
          <a:xfrm>
            <a:off x="7684913" y="2026725"/>
            <a:ext cx="8774100" cy="6233400"/>
          </a:xfrm>
          <a:prstGeom prst="rect">
            <a:avLst/>
          </a:prstGeom>
          <a:noFill/>
          <a:ln>
            <a:noFill/>
          </a:ln>
        </p:spPr>
      </p:sp>
      <p:pic>
        <p:nvPicPr>
          <p:cNvPr id="207" name="Google Shape;207;p14"/>
          <p:cNvPicPr preferRelativeResize="0"/>
          <p:nvPr/>
        </p:nvPicPr>
        <p:blipFill rotWithShape="1">
          <a:blip r:embed="rId2">
            <a:alphaModFix/>
          </a:blip>
          <a:srcRect b="0" l="0" r="0" t="0"/>
          <a:stretch/>
        </p:blipFill>
        <p:spPr>
          <a:xfrm rot="10800000">
            <a:off x="-166183" y="2390"/>
            <a:ext cx="4001379"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pic>
        <p:nvPicPr>
          <p:cNvPr id="208" name="Google Shape;208;p14"/>
          <p:cNvPicPr preferRelativeResize="0"/>
          <p:nvPr/>
        </p:nvPicPr>
        <p:blipFill rotWithShape="1">
          <a:blip r:embed="rId3">
            <a:alphaModFix/>
          </a:blip>
          <a:srcRect b="0" l="0" r="0" t="0"/>
          <a:stretch/>
        </p:blipFill>
        <p:spPr>
          <a:xfrm>
            <a:off x="14285023" y="4262663"/>
            <a:ext cx="4004568"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
    <p:spTree>
      <p:nvGrpSpPr>
        <p:cNvPr id="209" name="Shape 209"/>
        <p:cNvGrpSpPr/>
        <p:nvPr/>
      </p:nvGrpSpPr>
      <p:grpSpPr>
        <a:xfrm>
          <a:off x="0" y="0"/>
          <a:ext cx="0" cy="0"/>
          <a:chOff x="0" y="0"/>
          <a:chExt cx="0" cy="0"/>
        </a:xfrm>
      </p:grpSpPr>
      <p:sp>
        <p:nvSpPr>
          <p:cNvPr id="210" name="Google Shape;210;p15"/>
          <p:cNvSpPr/>
          <p:nvPr/>
        </p:nvSpPr>
        <p:spPr>
          <a:xfrm>
            <a:off x="1922390" y="9745117"/>
            <a:ext cx="117868" cy="541835"/>
          </a:xfrm>
          <a:custGeom>
            <a:rect b="b" l="l" r="r" t="t"/>
            <a:pathLst>
              <a:path extrusionOk="0" h="47229" w="10274">
                <a:moveTo>
                  <a:pt x="9586" y="259"/>
                </a:moveTo>
                <a:lnTo>
                  <a:pt x="10274" y="47104"/>
                </a:lnTo>
                <a:lnTo>
                  <a:pt x="0" y="47230"/>
                </a:lnTo>
                <a:lnTo>
                  <a:pt x="3332" y="0"/>
                </a:lnTo>
                <a:lnTo>
                  <a:pt x="9586" y="259"/>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211" name="Google Shape;211;p15"/>
          <p:cNvGrpSpPr/>
          <p:nvPr/>
        </p:nvGrpSpPr>
        <p:grpSpPr>
          <a:xfrm>
            <a:off x="941213" y="8869322"/>
            <a:ext cx="2129821" cy="1046578"/>
            <a:chOff x="400560" y="546909"/>
            <a:chExt cx="185628" cy="91217"/>
          </a:xfrm>
        </p:grpSpPr>
        <p:sp>
          <p:nvSpPr>
            <p:cNvPr id="212" name="Google Shape;212;p15"/>
            <p:cNvSpPr/>
            <p:nvPr/>
          </p:nvSpPr>
          <p:spPr>
            <a:xfrm>
              <a:off x="417442" y="592358"/>
              <a:ext cx="31943" cy="21175"/>
            </a:xfrm>
            <a:custGeom>
              <a:rect b="b" l="l" r="r" t="t"/>
              <a:pathLst>
                <a:path extrusionOk="0" h="21175" w="31943">
                  <a:moveTo>
                    <a:pt x="24232" y="0"/>
                  </a:moveTo>
                  <a:lnTo>
                    <a:pt x="31944" y="21176"/>
                  </a:lnTo>
                  <a:lnTo>
                    <a:pt x="7849" y="21176"/>
                  </a:lnTo>
                  <a:lnTo>
                    <a:pt x="0" y="0"/>
                  </a:lnTo>
                  <a:lnTo>
                    <a:pt x="24232"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3" name="Google Shape;213;p15"/>
            <p:cNvSpPr/>
            <p:nvPr/>
          </p:nvSpPr>
          <p:spPr>
            <a:xfrm>
              <a:off x="409002" y="569680"/>
              <a:ext cx="32125" cy="21220"/>
            </a:xfrm>
            <a:custGeom>
              <a:rect b="b" l="l" r="r" t="t"/>
              <a:pathLst>
                <a:path extrusionOk="0" h="21220" w="32125">
                  <a:moveTo>
                    <a:pt x="24414" y="0"/>
                  </a:moveTo>
                  <a:lnTo>
                    <a:pt x="32126" y="21220"/>
                  </a:lnTo>
                  <a:lnTo>
                    <a:pt x="7894" y="21220"/>
                  </a:lnTo>
                  <a:lnTo>
                    <a:pt x="0" y="0"/>
                  </a:lnTo>
                  <a:lnTo>
                    <a:pt x="24414"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4" name="Google Shape;214;p15"/>
            <p:cNvSpPr/>
            <p:nvPr/>
          </p:nvSpPr>
          <p:spPr>
            <a:xfrm>
              <a:off x="400560" y="546909"/>
              <a:ext cx="32353" cy="21309"/>
            </a:xfrm>
            <a:custGeom>
              <a:rect b="b" l="l" r="r" t="t"/>
              <a:pathLst>
                <a:path extrusionOk="0" h="21309" w="32353">
                  <a:moveTo>
                    <a:pt x="24594" y="0"/>
                  </a:moveTo>
                  <a:lnTo>
                    <a:pt x="32354" y="21309"/>
                  </a:lnTo>
                  <a:lnTo>
                    <a:pt x="7895" y="21309"/>
                  </a:lnTo>
                  <a:lnTo>
                    <a:pt x="0" y="0"/>
                  </a:lnTo>
                  <a:lnTo>
                    <a:pt x="24594"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5" name="Google Shape;215;p15"/>
            <p:cNvSpPr/>
            <p:nvPr/>
          </p:nvSpPr>
          <p:spPr>
            <a:xfrm>
              <a:off x="451438" y="614991"/>
              <a:ext cx="32032" cy="22908"/>
            </a:xfrm>
            <a:custGeom>
              <a:rect b="b" l="l" r="r" t="t"/>
              <a:pathLst>
                <a:path extrusionOk="0" h="22908" w="32032">
                  <a:moveTo>
                    <a:pt x="23775" y="0"/>
                  </a:moveTo>
                  <a:lnTo>
                    <a:pt x="32033" y="22682"/>
                  </a:lnTo>
                  <a:lnTo>
                    <a:pt x="8351" y="22908"/>
                  </a:lnTo>
                  <a:lnTo>
                    <a:pt x="0" y="0"/>
                  </a:lnTo>
                  <a:lnTo>
                    <a:pt x="23775"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6" name="Google Shape;216;p15"/>
            <p:cNvSpPr/>
            <p:nvPr/>
          </p:nvSpPr>
          <p:spPr>
            <a:xfrm>
              <a:off x="443225" y="592358"/>
              <a:ext cx="31441" cy="21175"/>
            </a:xfrm>
            <a:custGeom>
              <a:rect b="b" l="l" r="r" t="t"/>
              <a:pathLst>
                <a:path extrusionOk="0" h="21175" w="31441">
                  <a:moveTo>
                    <a:pt x="23730" y="0"/>
                  </a:moveTo>
                  <a:lnTo>
                    <a:pt x="31442" y="21176"/>
                  </a:lnTo>
                  <a:lnTo>
                    <a:pt x="7712" y="21176"/>
                  </a:lnTo>
                  <a:lnTo>
                    <a:pt x="0" y="0"/>
                  </a:lnTo>
                  <a:lnTo>
                    <a:pt x="2373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7" name="Google Shape;217;p15"/>
            <p:cNvSpPr/>
            <p:nvPr/>
          </p:nvSpPr>
          <p:spPr>
            <a:xfrm>
              <a:off x="426708" y="546954"/>
              <a:ext cx="31486" cy="21264"/>
            </a:xfrm>
            <a:custGeom>
              <a:rect b="b" l="l" r="r" t="t"/>
              <a:pathLst>
                <a:path extrusionOk="0" h="21264" w="31486">
                  <a:moveTo>
                    <a:pt x="23726" y="0"/>
                  </a:moveTo>
                  <a:lnTo>
                    <a:pt x="31486" y="21265"/>
                  </a:lnTo>
                  <a:lnTo>
                    <a:pt x="7756" y="21265"/>
                  </a:lnTo>
                  <a:lnTo>
                    <a:pt x="0" y="0"/>
                  </a:lnTo>
                  <a:lnTo>
                    <a:pt x="23726"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8" name="Google Shape;218;p15"/>
            <p:cNvSpPr/>
            <p:nvPr/>
          </p:nvSpPr>
          <p:spPr>
            <a:xfrm>
              <a:off x="468505" y="592358"/>
              <a:ext cx="31121" cy="21175"/>
            </a:xfrm>
            <a:custGeom>
              <a:rect b="b" l="l" r="r" t="t"/>
              <a:pathLst>
                <a:path extrusionOk="0" h="21175" w="31121">
                  <a:moveTo>
                    <a:pt x="23410" y="0"/>
                  </a:moveTo>
                  <a:lnTo>
                    <a:pt x="30482" y="19350"/>
                  </a:lnTo>
                  <a:lnTo>
                    <a:pt x="31122" y="21176"/>
                  </a:lnTo>
                  <a:lnTo>
                    <a:pt x="7712" y="21176"/>
                  </a:lnTo>
                  <a:lnTo>
                    <a:pt x="0" y="0"/>
                  </a:lnTo>
                  <a:lnTo>
                    <a:pt x="234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19" name="Google Shape;219;p15"/>
            <p:cNvSpPr/>
            <p:nvPr/>
          </p:nvSpPr>
          <p:spPr>
            <a:xfrm>
              <a:off x="460247" y="569680"/>
              <a:ext cx="31166" cy="21220"/>
            </a:xfrm>
            <a:custGeom>
              <a:rect b="b" l="l" r="r" t="t"/>
              <a:pathLst>
                <a:path extrusionOk="0" h="21220" w="31166">
                  <a:moveTo>
                    <a:pt x="23455" y="0"/>
                  </a:moveTo>
                  <a:lnTo>
                    <a:pt x="31167" y="21220"/>
                  </a:lnTo>
                  <a:lnTo>
                    <a:pt x="7712" y="21220"/>
                  </a:lnTo>
                  <a:lnTo>
                    <a:pt x="0" y="0"/>
                  </a:lnTo>
                  <a:lnTo>
                    <a:pt x="23455"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0" name="Google Shape;220;p15"/>
            <p:cNvSpPr/>
            <p:nvPr/>
          </p:nvSpPr>
          <p:spPr>
            <a:xfrm>
              <a:off x="451989" y="546954"/>
              <a:ext cx="31162" cy="21264"/>
            </a:xfrm>
            <a:custGeom>
              <a:rect b="b" l="l" r="r" t="t"/>
              <a:pathLst>
                <a:path extrusionOk="0" h="21264" w="31162">
                  <a:moveTo>
                    <a:pt x="23451" y="0"/>
                  </a:moveTo>
                  <a:lnTo>
                    <a:pt x="31162" y="21265"/>
                  </a:lnTo>
                  <a:lnTo>
                    <a:pt x="7756" y="21265"/>
                  </a:lnTo>
                  <a:lnTo>
                    <a:pt x="0" y="0"/>
                  </a:lnTo>
                  <a:lnTo>
                    <a:pt x="23451"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1" name="Google Shape;221;p15"/>
            <p:cNvSpPr/>
            <p:nvPr/>
          </p:nvSpPr>
          <p:spPr>
            <a:xfrm>
              <a:off x="485252" y="569680"/>
              <a:ext cx="31441" cy="21220"/>
            </a:xfrm>
            <a:custGeom>
              <a:rect b="b" l="l" r="r" t="t"/>
              <a:pathLst>
                <a:path extrusionOk="0" h="21220" w="31441">
                  <a:moveTo>
                    <a:pt x="23730" y="0"/>
                  </a:moveTo>
                  <a:lnTo>
                    <a:pt x="31442" y="21220"/>
                  </a:lnTo>
                  <a:lnTo>
                    <a:pt x="7712" y="21220"/>
                  </a:lnTo>
                  <a:lnTo>
                    <a:pt x="0" y="0"/>
                  </a:lnTo>
                  <a:lnTo>
                    <a:pt x="2373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2" name="Google Shape;222;p15"/>
            <p:cNvSpPr/>
            <p:nvPr/>
          </p:nvSpPr>
          <p:spPr>
            <a:xfrm>
              <a:off x="529150" y="547002"/>
              <a:ext cx="31255" cy="21216"/>
            </a:xfrm>
            <a:custGeom>
              <a:rect b="b" l="l" r="r" t="t"/>
              <a:pathLst>
                <a:path extrusionOk="0" h="21216" w="31255">
                  <a:moveTo>
                    <a:pt x="23273" y="0"/>
                  </a:moveTo>
                  <a:lnTo>
                    <a:pt x="31256" y="21216"/>
                  </a:lnTo>
                  <a:lnTo>
                    <a:pt x="7712" y="21216"/>
                  </a:lnTo>
                  <a:lnTo>
                    <a:pt x="0" y="0"/>
                  </a:lnTo>
                  <a:lnTo>
                    <a:pt x="23273"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3" name="Google Shape;223;p15"/>
            <p:cNvSpPr/>
            <p:nvPr/>
          </p:nvSpPr>
          <p:spPr>
            <a:xfrm>
              <a:off x="537408" y="569680"/>
              <a:ext cx="31530" cy="21220"/>
            </a:xfrm>
            <a:custGeom>
              <a:rect b="b" l="l" r="r" t="t"/>
              <a:pathLst>
                <a:path extrusionOk="0" h="21220" w="31530">
                  <a:moveTo>
                    <a:pt x="23548" y="0"/>
                  </a:moveTo>
                  <a:lnTo>
                    <a:pt x="31531" y="21220"/>
                  </a:lnTo>
                  <a:lnTo>
                    <a:pt x="7712" y="21220"/>
                  </a:lnTo>
                  <a:lnTo>
                    <a:pt x="0" y="0"/>
                  </a:lnTo>
                  <a:lnTo>
                    <a:pt x="23548"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4" name="Google Shape;224;p15"/>
            <p:cNvSpPr/>
            <p:nvPr/>
          </p:nvSpPr>
          <p:spPr>
            <a:xfrm>
              <a:off x="502275" y="547002"/>
              <a:ext cx="32988" cy="21216"/>
            </a:xfrm>
            <a:custGeom>
              <a:rect b="b" l="l" r="r" t="t"/>
              <a:pathLst>
                <a:path extrusionOk="0" h="21216" w="32988">
                  <a:moveTo>
                    <a:pt x="32988" y="21216"/>
                  </a:moveTo>
                  <a:lnTo>
                    <a:pt x="7756" y="21216"/>
                  </a:lnTo>
                  <a:lnTo>
                    <a:pt x="0" y="0"/>
                  </a:lnTo>
                  <a:lnTo>
                    <a:pt x="25277" y="0"/>
                  </a:lnTo>
                  <a:lnTo>
                    <a:pt x="32988" y="21216"/>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5" name="Google Shape;225;p15"/>
            <p:cNvSpPr/>
            <p:nvPr/>
          </p:nvSpPr>
          <p:spPr>
            <a:xfrm>
              <a:off x="510533" y="569680"/>
              <a:ext cx="32992" cy="21220"/>
            </a:xfrm>
            <a:custGeom>
              <a:rect b="b" l="l" r="r" t="t"/>
              <a:pathLst>
                <a:path extrusionOk="0" h="21220" w="32992">
                  <a:moveTo>
                    <a:pt x="25281" y="0"/>
                  </a:moveTo>
                  <a:lnTo>
                    <a:pt x="32992" y="21220"/>
                  </a:lnTo>
                  <a:lnTo>
                    <a:pt x="7712" y="21220"/>
                  </a:lnTo>
                  <a:lnTo>
                    <a:pt x="0" y="0"/>
                  </a:lnTo>
                  <a:lnTo>
                    <a:pt x="25281"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6" name="Google Shape;226;p15"/>
            <p:cNvSpPr/>
            <p:nvPr/>
          </p:nvSpPr>
          <p:spPr>
            <a:xfrm>
              <a:off x="476994" y="547002"/>
              <a:ext cx="31486" cy="21216"/>
            </a:xfrm>
            <a:custGeom>
              <a:rect b="b" l="l" r="r" t="t"/>
              <a:pathLst>
                <a:path extrusionOk="0" h="21216" w="31486">
                  <a:moveTo>
                    <a:pt x="23726" y="0"/>
                  </a:moveTo>
                  <a:lnTo>
                    <a:pt x="31486" y="21216"/>
                  </a:lnTo>
                  <a:lnTo>
                    <a:pt x="7756" y="21216"/>
                  </a:lnTo>
                  <a:lnTo>
                    <a:pt x="0" y="0"/>
                  </a:lnTo>
                  <a:lnTo>
                    <a:pt x="23726"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7" name="Google Shape;227;p15"/>
            <p:cNvSpPr/>
            <p:nvPr/>
          </p:nvSpPr>
          <p:spPr>
            <a:xfrm>
              <a:off x="545667" y="592358"/>
              <a:ext cx="31806" cy="21175"/>
            </a:xfrm>
            <a:custGeom>
              <a:rect b="b" l="l" r="r" t="t"/>
              <a:pathLst>
                <a:path extrusionOk="0" h="21175" w="31806">
                  <a:moveTo>
                    <a:pt x="23823" y="0"/>
                  </a:moveTo>
                  <a:lnTo>
                    <a:pt x="31806" y="21176"/>
                  </a:lnTo>
                  <a:lnTo>
                    <a:pt x="7712" y="21176"/>
                  </a:lnTo>
                  <a:lnTo>
                    <a:pt x="0" y="0"/>
                  </a:lnTo>
                  <a:lnTo>
                    <a:pt x="23823"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8" name="Google Shape;228;p15"/>
            <p:cNvSpPr/>
            <p:nvPr/>
          </p:nvSpPr>
          <p:spPr>
            <a:xfrm>
              <a:off x="518791" y="592358"/>
              <a:ext cx="32992" cy="21175"/>
            </a:xfrm>
            <a:custGeom>
              <a:rect b="b" l="l" r="r" t="t"/>
              <a:pathLst>
                <a:path extrusionOk="0" h="21175" w="32992">
                  <a:moveTo>
                    <a:pt x="25281" y="0"/>
                  </a:moveTo>
                  <a:lnTo>
                    <a:pt x="32992" y="21176"/>
                  </a:lnTo>
                  <a:lnTo>
                    <a:pt x="7712" y="21176"/>
                  </a:lnTo>
                  <a:lnTo>
                    <a:pt x="0" y="0"/>
                  </a:lnTo>
                  <a:lnTo>
                    <a:pt x="25281"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29" name="Google Shape;229;p15"/>
            <p:cNvSpPr/>
            <p:nvPr/>
          </p:nvSpPr>
          <p:spPr>
            <a:xfrm>
              <a:off x="493510" y="592358"/>
              <a:ext cx="31441" cy="21175"/>
            </a:xfrm>
            <a:custGeom>
              <a:rect b="b" l="l" r="r" t="t"/>
              <a:pathLst>
                <a:path extrusionOk="0" h="21175" w="31441">
                  <a:moveTo>
                    <a:pt x="23730" y="0"/>
                  </a:moveTo>
                  <a:lnTo>
                    <a:pt x="31442" y="21176"/>
                  </a:lnTo>
                  <a:lnTo>
                    <a:pt x="7712" y="21176"/>
                  </a:lnTo>
                  <a:lnTo>
                    <a:pt x="0" y="0"/>
                  </a:lnTo>
                  <a:lnTo>
                    <a:pt x="2373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0" name="Google Shape;230;p15"/>
            <p:cNvSpPr/>
            <p:nvPr/>
          </p:nvSpPr>
          <p:spPr>
            <a:xfrm>
              <a:off x="527049" y="614991"/>
              <a:ext cx="33222" cy="22179"/>
            </a:xfrm>
            <a:custGeom>
              <a:rect b="b" l="l" r="r" t="t"/>
              <a:pathLst>
                <a:path extrusionOk="0" h="22179" w="33222">
                  <a:moveTo>
                    <a:pt x="0" y="0"/>
                  </a:moveTo>
                  <a:lnTo>
                    <a:pt x="25236" y="0"/>
                  </a:lnTo>
                  <a:lnTo>
                    <a:pt x="33223" y="21949"/>
                  </a:lnTo>
                  <a:lnTo>
                    <a:pt x="8080" y="22180"/>
                  </a:lnTo>
                  <a:lnTo>
                    <a:pt x="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1" name="Google Shape;231;p15"/>
            <p:cNvSpPr/>
            <p:nvPr/>
          </p:nvSpPr>
          <p:spPr>
            <a:xfrm>
              <a:off x="553880" y="614991"/>
              <a:ext cx="32308" cy="21948"/>
            </a:xfrm>
            <a:custGeom>
              <a:rect b="b" l="l" r="r" t="t"/>
              <a:pathLst>
                <a:path extrusionOk="0" h="21948" w="32308">
                  <a:moveTo>
                    <a:pt x="0" y="0"/>
                  </a:moveTo>
                  <a:lnTo>
                    <a:pt x="24143" y="0"/>
                  </a:lnTo>
                  <a:lnTo>
                    <a:pt x="32308" y="21722"/>
                  </a:lnTo>
                  <a:lnTo>
                    <a:pt x="7987" y="21949"/>
                  </a:lnTo>
                  <a:lnTo>
                    <a:pt x="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2" name="Google Shape;232;p15"/>
            <p:cNvSpPr/>
            <p:nvPr/>
          </p:nvSpPr>
          <p:spPr>
            <a:xfrm>
              <a:off x="501773" y="614991"/>
              <a:ext cx="31802" cy="22450"/>
            </a:xfrm>
            <a:custGeom>
              <a:rect b="b" l="l" r="r" t="t"/>
              <a:pathLst>
                <a:path extrusionOk="0" h="22450" w="31802">
                  <a:moveTo>
                    <a:pt x="23726" y="0"/>
                  </a:moveTo>
                  <a:lnTo>
                    <a:pt x="31802" y="22224"/>
                  </a:lnTo>
                  <a:lnTo>
                    <a:pt x="8165" y="22451"/>
                  </a:lnTo>
                  <a:lnTo>
                    <a:pt x="0" y="0"/>
                  </a:lnTo>
                  <a:lnTo>
                    <a:pt x="23726"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3" name="Google Shape;233;p15"/>
            <p:cNvSpPr/>
            <p:nvPr/>
          </p:nvSpPr>
          <p:spPr>
            <a:xfrm>
              <a:off x="476763" y="614991"/>
              <a:ext cx="31579" cy="22681"/>
            </a:xfrm>
            <a:custGeom>
              <a:rect b="b" l="l" r="r" t="t"/>
              <a:pathLst>
                <a:path extrusionOk="0" h="22681" w="31579">
                  <a:moveTo>
                    <a:pt x="23410" y="0"/>
                  </a:moveTo>
                  <a:lnTo>
                    <a:pt x="31579" y="22451"/>
                  </a:lnTo>
                  <a:lnTo>
                    <a:pt x="8262" y="22682"/>
                  </a:lnTo>
                  <a:lnTo>
                    <a:pt x="0" y="0"/>
                  </a:lnTo>
                  <a:lnTo>
                    <a:pt x="234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4" name="Google Shape;234;p15"/>
            <p:cNvSpPr/>
            <p:nvPr/>
          </p:nvSpPr>
          <p:spPr>
            <a:xfrm>
              <a:off x="434966" y="569680"/>
              <a:ext cx="31441" cy="21220"/>
            </a:xfrm>
            <a:custGeom>
              <a:rect b="b" l="l" r="r" t="t"/>
              <a:pathLst>
                <a:path extrusionOk="0" h="21220" w="31441">
                  <a:moveTo>
                    <a:pt x="23730" y="0"/>
                  </a:moveTo>
                  <a:lnTo>
                    <a:pt x="31442" y="21220"/>
                  </a:lnTo>
                  <a:lnTo>
                    <a:pt x="7712" y="21220"/>
                  </a:lnTo>
                  <a:lnTo>
                    <a:pt x="0" y="0"/>
                  </a:lnTo>
                  <a:lnTo>
                    <a:pt x="2373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5" name="Google Shape;235;p15"/>
            <p:cNvSpPr/>
            <p:nvPr/>
          </p:nvSpPr>
          <p:spPr>
            <a:xfrm>
              <a:off x="425842" y="614991"/>
              <a:ext cx="32397" cy="23135"/>
            </a:xfrm>
            <a:custGeom>
              <a:rect b="b" l="l" r="r" t="t"/>
              <a:pathLst>
                <a:path extrusionOk="0" h="23135" w="32397">
                  <a:moveTo>
                    <a:pt x="24046" y="0"/>
                  </a:moveTo>
                  <a:lnTo>
                    <a:pt x="32397" y="22908"/>
                  </a:lnTo>
                  <a:lnTo>
                    <a:pt x="8578" y="23135"/>
                  </a:lnTo>
                  <a:lnTo>
                    <a:pt x="0" y="0"/>
                  </a:lnTo>
                  <a:lnTo>
                    <a:pt x="24046"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236" name="Google Shape;236;p15"/>
          <p:cNvSpPr/>
          <p:nvPr/>
        </p:nvSpPr>
        <p:spPr>
          <a:xfrm>
            <a:off x="4576700" y="9664009"/>
            <a:ext cx="146926" cy="675361"/>
          </a:xfrm>
          <a:custGeom>
            <a:rect b="b" l="l" r="r" t="t"/>
            <a:pathLst>
              <a:path extrusionOk="0" h="58855" w="12804">
                <a:moveTo>
                  <a:pt x="854" y="324"/>
                </a:moveTo>
                <a:lnTo>
                  <a:pt x="0" y="58702"/>
                </a:lnTo>
                <a:lnTo>
                  <a:pt x="12804" y="58856"/>
                </a:lnTo>
                <a:lnTo>
                  <a:pt x="8651" y="0"/>
                </a:lnTo>
                <a:lnTo>
                  <a:pt x="854" y="324"/>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37" name="Google Shape;237;p15"/>
          <p:cNvSpPr txBox="1"/>
          <p:nvPr>
            <p:ph type="title"/>
          </p:nvPr>
        </p:nvSpPr>
        <p:spPr>
          <a:xfrm>
            <a:off x="5910525" y="1495050"/>
            <a:ext cx="11526300" cy="6444000"/>
          </a:xfrm>
          <a:prstGeom prst="rect">
            <a:avLst/>
          </a:prstGeom>
        </p:spPr>
        <p:txBody>
          <a:bodyPr anchorCtr="0" anchor="ctr" bIns="182850" lIns="182850" spcFirstLastPara="1" rIns="182850" wrap="square" tIns="182850">
            <a:normAutofit/>
          </a:bodyPr>
          <a:lstStyle>
            <a:lvl1pPr lvl="0">
              <a:spcBef>
                <a:spcPts val="0"/>
              </a:spcBef>
              <a:spcAft>
                <a:spcPts val="0"/>
              </a:spcAft>
              <a:buClr>
                <a:schemeClr val="lt1"/>
              </a:buClr>
              <a:buSzPts val="9600"/>
              <a:buNone/>
              <a:defRPr sz="9600">
                <a:solidFill>
                  <a:schemeClr val="lt1"/>
                </a:solidFill>
              </a:defRPr>
            </a:lvl1pPr>
            <a:lvl2pPr lvl="1">
              <a:spcBef>
                <a:spcPts val="0"/>
              </a:spcBef>
              <a:spcAft>
                <a:spcPts val="0"/>
              </a:spcAft>
              <a:buClr>
                <a:schemeClr val="lt1"/>
              </a:buClr>
              <a:buSzPts val="9600"/>
              <a:buNone/>
              <a:defRPr sz="9600">
                <a:solidFill>
                  <a:schemeClr val="lt1"/>
                </a:solidFill>
              </a:defRPr>
            </a:lvl2pPr>
            <a:lvl3pPr lvl="2">
              <a:spcBef>
                <a:spcPts val="0"/>
              </a:spcBef>
              <a:spcAft>
                <a:spcPts val="0"/>
              </a:spcAft>
              <a:buClr>
                <a:schemeClr val="lt1"/>
              </a:buClr>
              <a:buSzPts val="9600"/>
              <a:buNone/>
              <a:defRPr sz="9600">
                <a:solidFill>
                  <a:schemeClr val="lt1"/>
                </a:solidFill>
              </a:defRPr>
            </a:lvl3pPr>
            <a:lvl4pPr lvl="3">
              <a:spcBef>
                <a:spcPts val="0"/>
              </a:spcBef>
              <a:spcAft>
                <a:spcPts val="0"/>
              </a:spcAft>
              <a:buClr>
                <a:schemeClr val="lt1"/>
              </a:buClr>
              <a:buSzPts val="9600"/>
              <a:buNone/>
              <a:defRPr sz="9600">
                <a:solidFill>
                  <a:schemeClr val="lt1"/>
                </a:solidFill>
              </a:defRPr>
            </a:lvl4pPr>
            <a:lvl5pPr lvl="4">
              <a:spcBef>
                <a:spcPts val="0"/>
              </a:spcBef>
              <a:spcAft>
                <a:spcPts val="0"/>
              </a:spcAft>
              <a:buClr>
                <a:schemeClr val="lt1"/>
              </a:buClr>
              <a:buSzPts val="9600"/>
              <a:buNone/>
              <a:defRPr sz="9600">
                <a:solidFill>
                  <a:schemeClr val="lt1"/>
                </a:solidFill>
              </a:defRPr>
            </a:lvl5pPr>
            <a:lvl6pPr lvl="5">
              <a:spcBef>
                <a:spcPts val="0"/>
              </a:spcBef>
              <a:spcAft>
                <a:spcPts val="0"/>
              </a:spcAft>
              <a:buClr>
                <a:schemeClr val="lt1"/>
              </a:buClr>
              <a:buSzPts val="9600"/>
              <a:buNone/>
              <a:defRPr sz="9600">
                <a:solidFill>
                  <a:schemeClr val="lt1"/>
                </a:solidFill>
              </a:defRPr>
            </a:lvl6pPr>
            <a:lvl7pPr lvl="6">
              <a:spcBef>
                <a:spcPts val="0"/>
              </a:spcBef>
              <a:spcAft>
                <a:spcPts val="0"/>
              </a:spcAft>
              <a:buClr>
                <a:schemeClr val="lt1"/>
              </a:buClr>
              <a:buSzPts val="9600"/>
              <a:buNone/>
              <a:defRPr sz="9600">
                <a:solidFill>
                  <a:schemeClr val="lt1"/>
                </a:solidFill>
              </a:defRPr>
            </a:lvl7pPr>
            <a:lvl8pPr lvl="7">
              <a:spcBef>
                <a:spcPts val="0"/>
              </a:spcBef>
              <a:spcAft>
                <a:spcPts val="0"/>
              </a:spcAft>
              <a:buClr>
                <a:schemeClr val="lt1"/>
              </a:buClr>
              <a:buSzPts val="9600"/>
              <a:buNone/>
              <a:defRPr sz="9600">
                <a:solidFill>
                  <a:schemeClr val="lt1"/>
                </a:solidFill>
              </a:defRPr>
            </a:lvl8pPr>
            <a:lvl9pPr lvl="8">
              <a:spcBef>
                <a:spcPts val="0"/>
              </a:spcBef>
              <a:spcAft>
                <a:spcPts val="0"/>
              </a:spcAft>
              <a:buClr>
                <a:schemeClr val="lt1"/>
              </a:buClr>
              <a:buSzPts val="9600"/>
              <a:buNone/>
              <a:defRPr sz="9600">
                <a:solidFill>
                  <a:schemeClr val="lt1"/>
                </a:solidFill>
              </a:defRPr>
            </a:lvl9pPr>
          </a:lstStyle>
          <a:p/>
        </p:txBody>
      </p:sp>
      <p:sp>
        <p:nvSpPr>
          <p:cNvPr id="238" name="Google Shape;238;p15"/>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15"/>
          <p:cNvSpPr txBox="1"/>
          <p:nvPr>
            <p:ph idx="1" type="subTitle"/>
          </p:nvPr>
        </p:nvSpPr>
        <p:spPr>
          <a:xfrm>
            <a:off x="5910525" y="8219175"/>
            <a:ext cx="11526300" cy="1097700"/>
          </a:xfrm>
          <a:prstGeom prst="rect">
            <a:avLst/>
          </a:prstGeom>
        </p:spPr>
        <p:txBody>
          <a:bodyPr anchorCtr="0" anchor="t" bIns="182850" lIns="182850" spcFirstLastPara="1" rIns="182850" wrap="square" tIns="182850">
            <a:normAutofit/>
          </a:bodyPr>
          <a:lstStyle>
            <a:lvl1pPr lvl="0" rtl="0" algn="r">
              <a:lnSpc>
                <a:spcPct val="100000"/>
              </a:lnSpc>
              <a:spcBef>
                <a:spcPts val="0"/>
              </a:spcBef>
              <a:spcAft>
                <a:spcPts val="0"/>
              </a:spcAft>
              <a:buClr>
                <a:schemeClr val="lt1"/>
              </a:buClr>
              <a:buSzPts val="3300"/>
              <a:buNone/>
              <a:defRPr sz="3300">
                <a:solidFill>
                  <a:schemeClr val="lt1"/>
                </a:solidFill>
              </a:defRPr>
            </a:lvl1pPr>
            <a:lvl2pPr lvl="1" rtl="0" algn="r">
              <a:lnSpc>
                <a:spcPct val="100000"/>
              </a:lnSpc>
              <a:spcBef>
                <a:spcPts val="0"/>
              </a:spcBef>
              <a:spcAft>
                <a:spcPts val="0"/>
              </a:spcAft>
              <a:buClr>
                <a:schemeClr val="lt1"/>
              </a:buClr>
              <a:buSzPts val="3300"/>
              <a:buNone/>
              <a:defRPr sz="3300">
                <a:solidFill>
                  <a:schemeClr val="lt1"/>
                </a:solidFill>
              </a:defRPr>
            </a:lvl2pPr>
            <a:lvl3pPr lvl="2" rtl="0" algn="r">
              <a:lnSpc>
                <a:spcPct val="100000"/>
              </a:lnSpc>
              <a:spcBef>
                <a:spcPts val="0"/>
              </a:spcBef>
              <a:spcAft>
                <a:spcPts val="0"/>
              </a:spcAft>
              <a:buClr>
                <a:schemeClr val="lt1"/>
              </a:buClr>
              <a:buSzPts val="3300"/>
              <a:buNone/>
              <a:defRPr sz="3300">
                <a:solidFill>
                  <a:schemeClr val="lt1"/>
                </a:solidFill>
              </a:defRPr>
            </a:lvl3pPr>
            <a:lvl4pPr lvl="3" rtl="0" algn="r">
              <a:lnSpc>
                <a:spcPct val="100000"/>
              </a:lnSpc>
              <a:spcBef>
                <a:spcPts val="0"/>
              </a:spcBef>
              <a:spcAft>
                <a:spcPts val="0"/>
              </a:spcAft>
              <a:buClr>
                <a:schemeClr val="lt1"/>
              </a:buClr>
              <a:buSzPts val="3300"/>
              <a:buNone/>
              <a:defRPr sz="3300">
                <a:solidFill>
                  <a:schemeClr val="lt1"/>
                </a:solidFill>
              </a:defRPr>
            </a:lvl4pPr>
            <a:lvl5pPr lvl="4" rtl="0" algn="r">
              <a:lnSpc>
                <a:spcPct val="100000"/>
              </a:lnSpc>
              <a:spcBef>
                <a:spcPts val="0"/>
              </a:spcBef>
              <a:spcAft>
                <a:spcPts val="0"/>
              </a:spcAft>
              <a:buClr>
                <a:schemeClr val="lt1"/>
              </a:buClr>
              <a:buSzPts val="3300"/>
              <a:buNone/>
              <a:defRPr sz="3300">
                <a:solidFill>
                  <a:schemeClr val="lt1"/>
                </a:solidFill>
              </a:defRPr>
            </a:lvl5pPr>
            <a:lvl6pPr lvl="5" rtl="0" algn="r">
              <a:lnSpc>
                <a:spcPct val="100000"/>
              </a:lnSpc>
              <a:spcBef>
                <a:spcPts val="0"/>
              </a:spcBef>
              <a:spcAft>
                <a:spcPts val="0"/>
              </a:spcAft>
              <a:buClr>
                <a:schemeClr val="lt1"/>
              </a:buClr>
              <a:buSzPts val="3300"/>
              <a:buNone/>
              <a:defRPr sz="3300">
                <a:solidFill>
                  <a:schemeClr val="lt1"/>
                </a:solidFill>
              </a:defRPr>
            </a:lvl6pPr>
            <a:lvl7pPr lvl="6" rtl="0" algn="r">
              <a:lnSpc>
                <a:spcPct val="100000"/>
              </a:lnSpc>
              <a:spcBef>
                <a:spcPts val="0"/>
              </a:spcBef>
              <a:spcAft>
                <a:spcPts val="0"/>
              </a:spcAft>
              <a:buClr>
                <a:schemeClr val="lt1"/>
              </a:buClr>
              <a:buSzPts val="3300"/>
              <a:buNone/>
              <a:defRPr sz="3300">
                <a:solidFill>
                  <a:schemeClr val="lt1"/>
                </a:solidFill>
              </a:defRPr>
            </a:lvl7pPr>
            <a:lvl8pPr lvl="7" rtl="0" algn="r">
              <a:lnSpc>
                <a:spcPct val="100000"/>
              </a:lnSpc>
              <a:spcBef>
                <a:spcPts val="0"/>
              </a:spcBef>
              <a:spcAft>
                <a:spcPts val="0"/>
              </a:spcAft>
              <a:buClr>
                <a:schemeClr val="lt1"/>
              </a:buClr>
              <a:buSzPts val="3300"/>
              <a:buNone/>
              <a:defRPr sz="3300">
                <a:solidFill>
                  <a:schemeClr val="lt1"/>
                </a:solidFill>
              </a:defRPr>
            </a:lvl8pPr>
            <a:lvl9pPr lvl="8" rtl="0" algn="r">
              <a:lnSpc>
                <a:spcPct val="100000"/>
              </a:lnSpc>
              <a:spcBef>
                <a:spcPts val="0"/>
              </a:spcBef>
              <a:spcAft>
                <a:spcPts val="0"/>
              </a:spcAft>
              <a:buClr>
                <a:schemeClr val="lt1"/>
              </a:buClr>
              <a:buSzPts val="3300"/>
              <a:buNone/>
              <a:defRPr sz="3300">
                <a:solidFill>
                  <a:schemeClr val="lt1"/>
                </a:solidFill>
              </a:defRPr>
            </a:lvl9pPr>
          </a:lstStyle>
          <a:p/>
        </p:txBody>
      </p:sp>
      <p:grpSp>
        <p:nvGrpSpPr>
          <p:cNvPr id="240" name="Google Shape;240;p15"/>
          <p:cNvGrpSpPr/>
          <p:nvPr/>
        </p:nvGrpSpPr>
        <p:grpSpPr>
          <a:xfrm>
            <a:off x="1493476" y="5437448"/>
            <a:ext cx="2039513" cy="4911118"/>
            <a:chOff x="502566" y="248041"/>
            <a:chExt cx="177757" cy="428040"/>
          </a:xfrm>
        </p:grpSpPr>
        <p:sp>
          <p:nvSpPr>
            <p:cNvPr id="241" name="Google Shape;241;p15"/>
            <p:cNvSpPr/>
            <p:nvPr/>
          </p:nvSpPr>
          <p:spPr>
            <a:xfrm>
              <a:off x="600579" y="351079"/>
              <a:ext cx="20382" cy="325002"/>
            </a:xfrm>
            <a:custGeom>
              <a:rect b="b" l="l" r="r" t="t"/>
              <a:pathLst>
                <a:path extrusionOk="0" h="348528" w="20382">
                  <a:moveTo>
                    <a:pt x="0" y="347395"/>
                  </a:moveTo>
                  <a:lnTo>
                    <a:pt x="20382" y="348528"/>
                  </a:lnTo>
                  <a:lnTo>
                    <a:pt x="15771" y="0"/>
                  </a:lnTo>
                  <a:lnTo>
                    <a:pt x="5093" y="8"/>
                  </a:lnTo>
                  <a:lnTo>
                    <a:pt x="0" y="347395"/>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2" name="Google Shape;242;p15"/>
            <p:cNvSpPr/>
            <p:nvPr/>
          </p:nvSpPr>
          <p:spPr>
            <a:xfrm>
              <a:off x="502566" y="248041"/>
              <a:ext cx="177757" cy="186626"/>
            </a:xfrm>
            <a:custGeom>
              <a:rect b="b" l="l" r="r" t="t"/>
              <a:pathLst>
                <a:path extrusionOk="0" h="186626" w="177757">
                  <a:moveTo>
                    <a:pt x="144546" y="0"/>
                  </a:moveTo>
                  <a:lnTo>
                    <a:pt x="109405" y="67156"/>
                  </a:lnTo>
                  <a:lnTo>
                    <a:pt x="108664" y="87343"/>
                  </a:lnTo>
                  <a:cubicBezTo>
                    <a:pt x="108502" y="87337"/>
                    <a:pt x="108372" y="87229"/>
                    <a:pt x="108210" y="87229"/>
                  </a:cubicBezTo>
                  <a:cubicBezTo>
                    <a:pt x="101304" y="87229"/>
                    <a:pt x="95702" y="92832"/>
                    <a:pt x="95702" y="99740"/>
                  </a:cubicBezTo>
                  <a:cubicBezTo>
                    <a:pt x="95702" y="99759"/>
                    <a:pt x="95702" y="99777"/>
                    <a:pt x="95702" y="99796"/>
                  </a:cubicBezTo>
                  <a:lnTo>
                    <a:pt x="0" y="115946"/>
                  </a:lnTo>
                  <a:lnTo>
                    <a:pt x="1988" y="119983"/>
                  </a:lnTo>
                  <a:lnTo>
                    <a:pt x="77789" y="116514"/>
                  </a:lnTo>
                  <a:lnTo>
                    <a:pt x="97576" y="105938"/>
                  </a:lnTo>
                  <a:cubicBezTo>
                    <a:pt x="99746" y="109646"/>
                    <a:pt x="103604" y="112250"/>
                    <a:pt x="108210" y="112250"/>
                  </a:cubicBezTo>
                  <a:cubicBezTo>
                    <a:pt x="109919" y="112250"/>
                    <a:pt x="111506" y="111902"/>
                    <a:pt x="112987" y="111283"/>
                  </a:cubicBezTo>
                  <a:lnTo>
                    <a:pt x="175251" y="186626"/>
                  </a:lnTo>
                  <a:lnTo>
                    <a:pt x="177757" y="182874"/>
                  </a:lnTo>
                  <a:lnTo>
                    <a:pt x="136871" y="119016"/>
                  </a:lnTo>
                  <a:lnTo>
                    <a:pt x="117934" y="107246"/>
                  </a:lnTo>
                  <a:cubicBezTo>
                    <a:pt x="119557" y="105136"/>
                    <a:pt x="120719" y="102606"/>
                    <a:pt x="120719" y="99740"/>
                  </a:cubicBezTo>
                  <a:cubicBezTo>
                    <a:pt x="120719" y="95519"/>
                    <a:pt x="118464" y="91996"/>
                    <a:pt x="115262" y="89732"/>
                  </a:cubicBezTo>
                  <a:lnTo>
                    <a:pt x="148983" y="284"/>
                  </a:lnTo>
                  <a:lnTo>
                    <a:pt x="144546"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nvGrpSpPr>
          <p:cNvPr id="243" name="Google Shape;243;p15"/>
          <p:cNvGrpSpPr/>
          <p:nvPr/>
        </p:nvGrpSpPr>
        <p:grpSpPr>
          <a:xfrm>
            <a:off x="3292135" y="8572661"/>
            <a:ext cx="2654096" cy="1304204"/>
            <a:chOff x="642963" y="531680"/>
            <a:chExt cx="231322" cy="113671"/>
          </a:xfrm>
        </p:grpSpPr>
        <p:sp>
          <p:nvSpPr>
            <p:cNvPr id="244" name="Google Shape;244;p15"/>
            <p:cNvSpPr/>
            <p:nvPr/>
          </p:nvSpPr>
          <p:spPr>
            <a:xfrm>
              <a:off x="813442" y="588314"/>
              <a:ext cx="39805" cy="26385"/>
            </a:xfrm>
            <a:custGeom>
              <a:rect b="b" l="l" r="r" t="t"/>
              <a:pathLst>
                <a:path extrusionOk="0" h="26385" w="39805">
                  <a:moveTo>
                    <a:pt x="9610" y="0"/>
                  </a:moveTo>
                  <a:lnTo>
                    <a:pt x="0" y="26386"/>
                  </a:lnTo>
                  <a:lnTo>
                    <a:pt x="30021" y="26386"/>
                  </a:lnTo>
                  <a:lnTo>
                    <a:pt x="39805"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5" name="Google Shape;245;p15"/>
            <p:cNvSpPr/>
            <p:nvPr/>
          </p:nvSpPr>
          <p:spPr>
            <a:xfrm>
              <a:off x="823732" y="560054"/>
              <a:ext cx="40031" cy="26442"/>
            </a:xfrm>
            <a:custGeom>
              <a:rect b="b" l="l" r="r" t="t"/>
              <a:pathLst>
                <a:path extrusionOk="0" h="26442" w="40031">
                  <a:moveTo>
                    <a:pt x="9610" y="0"/>
                  </a:moveTo>
                  <a:lnTo>
                    <a:pt x="0" y="26442"/>
                  </a:lnTo>
                  <a:lnTo>
                    <a:pt x="30195" y="26442"/>
                  </a:lnTo>
                  <a:lnTo>
                    <a:pt x="40032"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6" name="Google Shape;246;p15"/>
            <p:cNvSpPr/>
            <p:nvPr/>
          </p:nvSpPr>
          <p:spPr>
            <a:xfrm>
              <a:off x="833970" y="531680"/>
              <a:ext cx="40315" cy="26555"/>
            </a:xfrm>
            <a:custGeom>
              <a:rect b="b" l="l" r="r" t="t"/>
              <a:pathLst>
                <a:path extrusionOk="0" h="26555" w="40315">
                  <a:moveTo>
                    <a:pt x="9667" y="0"/>
                  </a:moveTo>
                  <a:lnTo>
                    <a:pt x="0" y="26556"/>
                  </a:lnTo>
                  <a:lnTo>
                    <a:pt x="30478" y="26556"/>
                  </a:lnTo>
                  <a:lnTo>
                    <a:pt x="40315" y="0"/>
                  </a:lnTo>
                  <a:lnTo>
                    <a:pt x="9667"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7" name="Google Shape;247;p15"/>
            <p:cNvSpPr/>
            <p:nvPr/>
          </p:nvSpPr>
          <p:spPr>
            <a:xfrm>
              <a:off x="770961" y="616521"/>
              <a:ext cx="39918" cy="28543"/>
            </a:xfrm>
            <a:custGeom>
              <a:rect b="b" l="l" r="r" t="t"/>
              <a:pathLst>
                <a:path extrusionOk="0" h="28543" w="39918">
                  <a:moveTo>
                    <a:pt x="10294" y="0"/>
                  </a:moveTo>
                  <a:lnTo>
                    <a:pt x="0" y="28260"/>
                  </a:lnTo>
                  <a:lnTo>
                    <a:pt x="29515" y="28543"/>
                  </a:lnTo>
                  <a:lnTo>
                    <a:pt x="39919" y="0"/>
                  </a:lnTo>
                  <a:lnTo>
                    <a:pt x="10294"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8" name="Google Shape;248;p15"/>
            <p:cNvSpPr/>
            <p:nvPr/>
          </p:nvSpPr>
          <p:spPr>
            <a:xfrm>
              <a:off x="781939" y="588314"/>
              <a:ext cx="39177" cy="26385"/>
            </a:xfrm>
            <a:custGeom>
              <a:rect b="b" l="l" r="r" t="t"/>
              <a:pathLst>
                <a:path extrusionOk="0" h="26385" w="39177">
                  <a:moveTo>
                    <a:pt x="9610" y="0"/>
                  </a:moveTo>
                  <a:lnTo>
                    <a:pt x="0" y="26386"/>
                  </a:lnTo>
                  <a:lnTo>
                    <a:pt x="29568" y="26386"/>
                  </a:lnTo>
                  <a:lnTo>
                    <a:pt x="39178"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49" name="Google Shape;249;p15"/>
            <p:cNvSpPr/>
            <p:nvPr/>
          </p:nvSpPr>
          <p:spPr>
            <a:xfrm>
              <a:off x="802467" y="531737"/>
              <a:ext cx="39234" cy="26498"/>
            </a:xfrm>
            <a:custGeom>
              <a:rect b="b" l="l" r="r" t="t"/>
              <a:pathLst>
                <a:path extrusionOk="0" h="26498" w="39234">
                  <a:moveTo>
                    <a:pt x="9667" y="0"/>
                  </a:moveTo>
                  <a:lnTo>
                    <a:pt x="0" y="26499"/>
                  </a:lnTo>
                  <a:lnTo>
                    <a:pt x="29568" y="26499"/>
                  </a:lnTo>
                  <a:lnTo>
                    <a:pt x="39234" y="0"/>
                  </a:lnTo>
                  <a:lnTo>
                    <a:pt x="9667"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0" name="Google Shape;250;p15"/>
            <p:cNvSpPr/>
            <p:nvPr/>
          </p:nvSpPr>
          <p:spPr>
            <a:xfrm>
              <a:off x="750834" y="588314"/>
              <a:ext cx="38781" cy="26385"/>
            </a:xfrm>
            <a:custGeom>
              <a:rect b="b" l="l" r="r" t="t"/>
              <a:pathLst>
                <a:path extrusionOk="0" h="26385" w="38781">
                  <a:moveTo>
                    <a:pt x="9610" y="0"/>
                  </a:moveTo>
                  <a:lnTo>
                    <a:pt x="797" y="24111"/>
                  </a:lnTo>
                  <a:lnTo>
                    <a:pt x="0" y="26386"/>
                  </a:lnTo>
                  <a:lnTo>
                    <a:pt x="29171" y="26386"/>
                  </a:lnTo>
                  <a:lnTo>
                    <a:pt x="38781"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1" name="Google Shape;251;p15"/>
            <p:cNvSpPr/>
            <p:nvPr/>
          </p:nvSpPr>
          <p:spPr>
            <a:xfrm>
              <a:off x="761067" y="560054"/>
              <a:ext cx="38837" cy="26442"/>
            </a:xfrm>
            <a:custGeom>
              <a:rect b="b" l="l" r="r" t="t"/>
              <a:pathLst>
                <a:path extrusionOk="0" h="26442" w="38837">
                  <a:moveTo>
                    <a:pt x="9610" y="0"/>
                  </a:moveTo>
                  <a:lnTo>
                    <a:pt x="0" y="26442"/>
                  </a:lnTo>
                  <a:lnTo>
                    <a:pt x="29227" y="26442"/>
                  </a:lnTo>
                  <a:lnTo>
                    <a:pt x="38838"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2" name="Google Shape;252;p15"/>
            <p:cNvSpPr/>
            <p:nvPr/>
          </p:nvSpPr>
          <p:spPr>
            <a:xfrm>
              <a:off x="771362" y="531737"/>
              <a:ext cx="38837" cy="26498"/>
            </a:xfrm>
            <a:custGeom>
              <a:rect b="b" l="l" r="r" t="t"/>
              <a:pathLst>
                <a:path extrusionOk="0" h="26498" w="38837">
                  <a:moveTo>
                    <a:pt x="9610" y="0"/>
                  </a:moveTo>
                  <a:lnTo>
                    <a:pt x="0" y="26499"/>
                  </a:lnTo>
                  <a:lnTo>
                    <a:pt x="29171" y="26499"/>
                  </a:lnTo>
                  <a:lnTo>
                    <a:pt x="38838"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3" name="Google Shape;253;p15"/>
            <p:cNvSpPr/>
            <p:nvPr/>
          </p:nvSpPr>
          <p:spPr>
            <a:xfrm>
              <a:off x="729565" y="560054"/>
              <a:ext cx="39181" cy="26442"/>
            </a:xfrm>
            <a:custGeom>
              <a:rect b="b" l="l" r="r" t="t"/>
              <a:pathLst>
                <a:path extrusionOk="0" h="26442" w="39181">
                  <a:moveTo>
                    <a:pt x="9610" y="0"/>
                  </a:moveTo>
                  <a:lnTo>
                    <a:pt x="0" y="26442"/>
                  </a:lnTo>
                  <a:lnTo>
                    <a:pt x="29572" y="26442"/>
                  </a:lnTo>
                  <a:lnTo>
                    <a:pt x="39182"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4" name="Google Shape;254;p15"/>
            <p:cNvSpPr/>
            <p:nvPr/>
          </p:nvSpPr>
          <p:spPr>
            <a:xfrm>
              <a:off x="675089" y="531794"/>
              <a:ext cx="38951" cy="26442"/>
            </a:xfrm>
            <a:custGeom>
              <a:rect b="b" l="l" r="r" t="t"/>
              <a:pathLst>
                <a:path extrusionOk="0" h="26442" w="38951">
                  <a:moveTo>
                    <a:pt x="9950" y="0"/>
                  </a:moveTo>
                  <a:lnTo>
                    <a:pt x="0" y="26442"/>
                  </a:lnTo>
                  <a:lnTo>
                    <a:pt x="29341" y="26442"/>
                  </a:lnTo>
                  <a:lnTo>
                    <a:pt x="38951" y="0"/>
                  </a:lnTo>
                  <a:lnTo>
                    <a:pt x="995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5" name="Google Shape;255;p15"/>
            <p:cNvSpPr/>
            <p:nvPr/>
          </p:nvSpPr>
          <p:spPr>
            <a:xfrm>
              <a:off x="664455" y="560054"/>
              <a:ext cx="39295" cy="26442"/>
            </a:xfrm>
            <a:custGeom>
              <a:rect b="b" l="l" r="r" t="t"/>
              <a:pathLst>
                <a:path extrusionOk="0" h="26442" w="39295">
                  <a:moveTo>
                    <a:pt x="9954" y="0"/>
                  </a:moveTo>
                  <a:lnTo>
                    <a:pt x="0" y="26442"/>
                  </a:lnTo>
                  <a:lnTo>
                    <a:pt x="29685" y="26442"/>
                  </a:lnTo>
                  <a:lnTo>
                    <a:pt x="39295" y="0"/>
                  </a:lnTo>
                  <a:lnTo>
                    <a:pt x="9954"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6" name="Google Shape;256;p15"/>
            <p:cNvSpPr/>
            <p:nvPr/>
          </p:nvSpPr>
          <p:spPr>
            <a:xfrm>
              <a:off x="706422" y="531794"/>
              <a:ext cx="41112" cy="26442"/>
            </a:xfrm>
            <a:custGeom>
              <a:rect b="b" l="l" r="r" t="t"/>
              <a:pathLst>
                <a:path extrusionOk="0" h="26442" w="41112">
                  <a:moveTo>
                    <a:pt x="0" y="26442"/>
                  </a:moveTo>
                  <a:lnTo>
                    <a:pt x="31446" y="26442"/>
                  </a:lnTo>
                  <a:lnTo>
                    <a:pt x="41113" y="0"/>
                  </a:lnTo>
                  <a:lnTo>
                    <a:pt x="9610" y="0"/>
                  </a:lnTo>
                  <a:lnTo>
                    <a:pt x="0" y="26442"/>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7" name="Google Shape;257;p15"/>
            <p:cNvSpPr/>
            <p:nvPr/>
          </p:nvSpPr>
          <p:spPr>
            <a:xfrm>
              <a:off x="696131" y="560054"/>
              <a:ext cx="41112" cy="26442"/>
            </a:xfrm>
            <a:custGeom>
              <a:rect b="b" l="l" r="r" t="t"/>
              <a:pathLst>
                <a:path extrusionOk="0" h="26442" w="41112">
                  <a:moveTo>
                    <a:pt x="9610" y="0"/>
                  </a:moveTo>
                  <a:lnTo>
                    <a:pt x="0" y="26442"/>
                  </a:lnTo>
                  <a:lnTo>
                    <a:pt x="31503" y="26442"/>
                  </a:lnTo>
                  <a:lnTo>
                    <a:pt x="41113"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8" name="Google Shape;258;p15"/>
            <p:cNvSpPr/>
            <p:nvPr/>
          </p:nvSpPr>
          <p:spPr>
            <a:xfrm>
              <a:off x="739802" y="531794"/>
              <a:ext cx="39234" cy="26442"/>
            </a:xfrm>
            <a:custGeom>
              <a:rect b="b" l="l" r="r" t="t"/>
              <a:pathLst>
                <a:path extrusionOk="0" h="26442" w="39234">
                  <a:moveTo>
                    <a:pt x="9667" y="0"/>
                  </a:moveTo>
                  <a:lnTo>
                    <a:pt x="0" y="26442"/>
                  </a:lnTo>
                  <a:lnTo>
                    <a:pt x="29568" y="26442"/>
                  </a:lnTo>
                  <a:lnTo>
                    <a:pt x="39234" y="0"/>
                  </a:lnTo>
                  <a:lnTo>
                    <a:pt x="9667"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59" name="Google Shape;259;p15"/>
            <p:cNvSpPr/>
            <p:nvPr/>
          </p:nvSpPr>
          <p:spPr>
            <a:xfrm>
              <a:off x="653824" y="588314"/>
              <a:ext cx="39631" cy="26385"/>
            </a:xfrm>
            <a:custGeom>
              <a:rect b="b" l="l" r="r" t="t"/>
              <a:pathLst>
                <a:path extrusionOk="0" h="26385" w="39631">
                  <a:moveTo>
                    <a:pt x="9950" y="0"/>
                  </a:moveTo>
                  <a:lnTo>
                    <a:pt x="0" y="26386"/>
                  </a:lnTo>
                  <a:lnTo>
                    <a:pt x="30021" y="26386"/>
                  </a:lnTo>
                  <a:lnTo>
                    <a:pt x="39631" y="0"/>
                  </a:lnTo>
                  <a:lnTo>
                    <a:pt x="995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0" name="Google Shape;260;p15"/>
            <p:cNvSpPr/>
            <p:nvPr/>
          </p:nvSpPr>
          <p:spPr>
            <a:xfrm>
              <a:off x="685837" y="588314"/>
              <a:ext cx="41112" cy="26385"/>
            </a:xfrm>
            <a:custGeom>
              <a:rect b="b" l="l" r="r" t="t"/>
              <a:pathLst>
                <a:path extrusionOk="0" h="26385" w="41112">
                  <a:moveTo>
                    <a:pt x="9610" y="0"/>
                  </a:moveTo>
                  <a:lnTo>
                    <a:pt x="0" y="26386"/>
                  </a:lnTo>
                  <a:lnTo>
                    <a:pt x="31503" y="26386"/>
                  </a:lnTo>
                  <a:lnTo>
                    <a:pt x="41113"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1" name="Google Shape;261;p15"/>
            <p:cNvSpPr/>
            <p:nvPr/>
          </p:nvSpPr>
          <p:spPr>
            <a:xfrm>
              <a:off x="719274" y="588314"/>
              <a:ext cx="39177" cy="26385"/>
            </a:xfrm>
            <a:custGeom>
              <a:rect b="b" l="l" r="r" t="t"/>
              <a:pathLst>
                <a:path extrusionOk="0" h="26385" w="39177">
                  <a:moveTo>
                    <a:pt x="9610" y="0"/>
                  </a:moveTo>
                  <a:lnTo>
                    <a:pt x="0" y="26386"/>
                  </a:lnTo>
                  <a:lnTo>
                    <a:pt x="29568" y="26386"/>
                  </a:lnTo>
                  <a:lnTo>
                    <a:pt x="39178"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2" name="Google Shape;262;p15"/>
            <p:cNvSpPr/>
            <p:nvPr/>
          </p:nvSpPr>
          <p:spPr>
            <a:xfrm>
              <a:off x="675259" y="616521"/>
              <a:ext cx="41400" cy="27636"/>
            </a:xfrm>
            <a:custGeom>
              <a:rect b="b" l="l" r="r" t="t"/>
              <a:pathLst>
                <a:path extrusionOk="0" h="27636" w="41400">
                  <a:moveTo>
                    <a:pt x="41400" y="0"/>
                  </a:moveTo>
                  <a:lnTo>
                    <a:pt x="9954" y="0"/>
                  </a:lnTo>
                  <a:lnTo>
                    <a:pt x="0" y="27349"/>
                  </a:lnTo>
                  <a:lnTo>
                    <a:pt x="31333" y="27637"/>
                  </a:lnTo>
                  <a:lnTo>
                    <a:pt x="4140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3" name="Google Shape;263;p15"/>
            <p:cNvSpPr/>
            <p:nvPr/>
          </p:nvSpPr>
          <p:spPr>
            <a:xfrm>
              <a:off x="642963" y="616521"/>
              <a:ext cx="40258" cy="27349"/>
            </a:xfrm>
            <a:custGeom>
              <a:rect b="b" l="l" r="r" t="t"/>
              <a:pathLst>
                <a:path extrusionOk="0" h="27349" w="40258">
                  <a:moveTo>
                    <a:pt x="40259" y="0"/>
                  </a:moveTo>
                  <a:lnTo>
                    <a:pt x="10177" y="0"/>
                  </a:lnTo>
                  <a:lnTo>
                    <a:pt x="0" y="27066"/>
                  </a:lnTo>
                  <a:lnTo>
                    <a:pt x="30308" y="27349"/>
                  </a:lnTo>
                  <a:lnTo>
                    <a:pt x="40259"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4" name="Google Shape;264;p15"/>
            <p:cNvSpPr/>
            <p:nvPr/>
          </p:nvSpPr>
          <p:spPr>
            <a:xfrm>
              <a:off x="708527" y="616521"/>
              <a:ext cx="39635" cy="27976"/>
            </a:xfrm>
            <a:custGeom>
              <a:rect b="b" l="l" r="r" t="t"/>
              <a:pathLst>
                <a:path extrusionOk="0" h="27976" w="39635">
                  <a:moveTo>
                    <a:pt x="10064" y="0"/>
                  </a:moveTo>
                  <a:lnTo>
                    <a:pt x="0" y="27693"/>
                  </a:lnTo>
                  <a:lnTo>
                    <a:pt x="29454" y="27977"/>
                  </a:lnTo>
                  <a:lnTo>
                    <a:pt x="39635" y="0"/>
                  </a:lnTo>
                  <a:lnTo>
                    <a:pt x="10064"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5" name="Google Shape;265;p15"/>
            <p:cNvSpPr/>
            <p:nvPr/>
          </p:nvSpPr>
          <p:spPr>
            <a:xfrm>
              <a:off x="739972" y="616521"/>
              <a:ext cx="39347" cy="28259"/>
            </a:xfrm>
            <a:custGeom>
              <a:rect b="b" l="l" r="r" t="t"/>
              <a:pathLst>
                <a:path extrusionOk="0" h="28259" w="39347">
                  <a:moveTo>
                    <a:pt x="10177" y="0"/>
                  </a:moveTo>
                  <a:lnTo>
                    <a:pt x="0" y="27977"/>
                  </a:lnTo>
                  <a:lnTo>
                    <a:pt x="29057" y="28260"/>
                  </a:lnTo>
                  <a:lnTo>
                    <a:pt x="39348" y="0"/>
                  </a:lnTo>
                  <a:lnTo>
                    <a:pt x="10177"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6" name="Google Shape;266;p15"/>
            <p:cNvSpPr/>
            <p:nvPr/>
          </p:nvSpPr>
          <p:spPr>
            <a:xfrm>
              <a:off x="792230" y="560054"/>
              <a:ext cx="39177" cy="26442"/>
            </a:xfrm>
            <a:custGeom>
              <a:rect b="b" l="l" r="r" t="t"/>
              <a:pathLst>
                <a:path extrusionOk="0" h="26442" w="39177">
                  <a:moveTo>
                    <a:pt x="9610" y="0"/>
                  </a:moveTo>
                  <a:lnTo>
                    <a:pt x="0" y="26442"/>
                  </a:lnTo>
                  <a:lnTo>
                    <a:pt x="29572" y="26442"/>
                  </a:lnTo>
                  <a:lnTo>
                    <a:pt x="39178" y="0"/>
                  </a:lnTo>
                  <a:lnTo>
                    <a:pt x="9610"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7" name="Google Shape;267;p15"/>
            <p:cNvSpPr/>
            <p:nvPr/>
          </p:nvSpPr>
          <p:spPr>
            <a:xfrm>
              <a:off x="802407" y="616521"/>
              <a:ext cx="40375" cy="28830"/>
            </a:xfrm>
            <a:custGeom>
              <a:rect b="b" l="l" r="r" t="t"/>
              <a:pathLst>
                <a:path extrusionOk="0" h="28830" w="40375">
                  <a:moveTo>
                    <a:pt x="10408" y="0"/>
                  </a:moveTo>
                  <a:lnTo>
                    <a:pt x="0" y="28543"/>
                  </a:lnTo>
                  <a:lnTo>
                    <a:pt x="29685" y="28831"/>
                  </a:lnTo>
                  <a:lnTo>
                    <a:pt x="40376" y="0"/>
                  </a:lnTo>
                  <a:lnTo>
                    <a:pt x="10408" y="0"/>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268" name="Google Shape;268;p15"/>
          <p:cNvSpPr/>
          <p:nvPr/>
        </p:nvSpPr>
        <p:spPr>
          <a:xfrm>
            <a:off x="1404451" y="7467652"/>
            <a:ext cx="164534" cy="2883190"/>
          </a:xfrm>
          <a:custGeom>
            <a:rect b="b" l="l" r="r" t="t"/>
            <a:pathLst>
              <a:path extrusionOk="0" h="348527" w="20382">
                <a:moveTo>
                  <a:pt x="0" y="347394"/>
                </a:moveTo>
                <a:lnTo>
                  <a:pt x="20382" y="348527"/>
                </a:lnTo>
                <a:lnTo>
                  <a:pt x="15771" y="0"/>
                </a:lnTo>
                <a:lnTo>
                  <a:pt x="5093" y="8"/>
                </a:lnTo>
                <a:lnTo>
                  <a:pt x="0" y="347394"/>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69" name="Google Shape;269;p15"/>
          <p:cNvSpPr/>
          <p:nvPr/>
        </p:nvSpPr>
        <p:spPr>
          <a:xfrm>
            <a:off x="546979" y="6619369"/>
            <a:ext cx="2108141" cy="2098353"/>
          </a:xfrm>
          <a:custGeom>
            <a:rect b="b" l="l" r="r" t="t"/>
            <a:pathLst>
              <a:path extrusionOk="0" h="182863" w="183716">
                <a:moveTo>
                  <a:pt x="181303" y="46999"/>
                </a:moveTo>
                <a:lnTo>
                  <a:pt x="106429" y="58792"/>
                </a:lnTo>
                <a:lnTo>
                  <a:pt x="89779" y="70228"/>
                </a:lnTo>
                <a:cubicBezTo>
                  <a:pt x="89686" y="70095"/>
                  <a:pt x="89694" y="69924"/>
                  <a:pt x="89597" y="69795"/>
                </a:cubicBezTo>
                <a:cubicBezTo>
                  <a:pt x="85484" y="64245"/>
                  <a:pt x="77643" y="63087"/>
                  <a:pt x="72097" y="67200"/>
                </a:cubicBezTo>
                <a:cubicBezTo>
                  <a:pt x="72081" y="67212"/>
                  <a:pt x="72069" y="67224"/>
                  <a:pt x="72053" y="67237"/>
                </a:cubicBezTo>
                <a:lnTo>
                  <a:pt x="2056" y="0"/>
                </a:lnTo>
                <a:lnTo>
                  <a:pt x="0" y="4004"/>
                </a:lnTo>
                <a:lnTo>
                  <a:pt x="47954" y="62812"/>
                </a:lnTo>
                <a:lnTo>
                  <a:pt x="68239" y="72402"/>
                </a:lnTo>
                <a:cubicBezTo>
                  <a:pt x="66551" y="76353"/>
                  <a:pt x="66758" y="81004"/>
                  <a:pt x="69506" y="84700"/>
                </a:cubicBezTo>
                <a:cubicBezTo>
                  <a:pt x="70522" y="86072"/>
                  <a:pt x="71745" y="87141"/>
                  <a:pt x="73125" y="87963"/>
                </a:cubicBezTo>
                <a:lnTo>
                  <a:pt x="49719" y="182863"/>
                </a:lnTo>
                <a:lnTo>
                  <a:pt x="54225" y="182636"/>
                </a:lnTo>
                <a:lnTo>
                  <a:pt x="81149" y="111750"/>
                </a:lnTo>
                <a:lnTo>
                  <a:pt x="79319" y="89530"/>
                </a:lnTo>
                <a:cubicBezTo>
                  <a:pt x="81979" y="89574"/>
                  <a:pt x="84703" y="89003"/>
                  <a:pt x="87006" y="87295"/>
                </a:cubicBezTo>
                <a:cubicBezTo>
                  <a:pt x="90395" y="84781"/>
                  <a:pt x="91880" y="80867"/>
                  <a:pt x="91791" y="76948"/>
                </a:cubicBezTo>
                <a:lnTo>
                  <a:pt x="183716" y="50731"/>
                </a:lnTo>
                <a:lnTo>
                  <a:pt x="181303" y="46999"/>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70" name="Google Shape;270;p15"/>
          <p:cNvSpPr/>
          <p:nvPr/>
        </p:nvSpPr>
        <p:spPr>
          <a:xfrm>
            <a:off x="3864188" y="7467636"/>
            <a:ext cx="205756" cy="2883223"/>
          </a:xfrm>
          <a:custGeom>
            <a:rect b="b" l="l" r="r" t="t"/>
            <a:pathLst>
              <a:path extrusionOk="0" h="348531" w="20382">
                <a:moveTo>
                  <a:pt x="0" y="347394"/>
                </a:moveTo>
                <a:lnTo>
                  <a:pt x="20382" y="348531"/>
                </a:lnTo>
                <a:lnTo>
                  <a:pt x="15771" y="0"/>
                </a:lnTo>
                <a:lnTo>
                  <a:pt x="5093" y="12"/>
                </a:lnTo>
                <a:lnTo>
                  <a:pt x="0" y="347394"/>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71" name="Google Shape;271;p15"/>
          <p:cNvSpPr/>
          <p:nvPr/>
        </p:nvSpPr>
        <p:spPr>
          <a:xfrm>
            <a:off x="3071076" y="6209992"/>
            <a:ext cx="2094428" cy="2109484"/>
          </a:xfrm>
          <a:custGeom>
            <a:rect b="b" l="l" r="r" t="t"/>
            <a:pathLst>
              <a:path extrusionOk="0" h="183833" w="182521">
                <a:moveTo>
                  <a:pt x="182336" y="131484"/>
                </a:moveTo>
                <a:lnTo>
                  <a:pt x="111842" y="103636"/>
                </a:lnTo>
                <a:lnTo>
                  <a:pt x="91690" y="105037"/>
                </a:lnTo>
                <a:cubicBezTo>
                  <a:pt x="91678" y="104875"/>
                  <a:pt x="91771" y="104734"/>
                  <a:pt x="91755" y="104572"/>
                </a:cubicBezTo>
                <a:cubicBezTo>
                  <a:pt x="91026" y="97702"/>
                  <a:pt x="84861" y="92723"/>
                  <a:pt x="77991" y="93451"/>
                </a:cubicBezTo>
                <a:cubicBezTo>
                  <a:pt x="77975" y="93455"/>
                  <a:pt x="77955" y="93455"/>
                  <a:pt x="77935" y="93459"/>
                </a:cubicBezTo>
                <a:lnTo>
                  <a:pt x="51763" y="0"/>
                </a:lnTo>
                <a:lnTo>
                  <a:pt x="47958" y="2406"/>
                </a:lnTo>
                <a:lnTo>
                  <a:pt x="59418" y="77414"/>
                </a:lnTo>
                <a:lnTo>
                  <a:pt x="72028" y="95973"/>
                </a:lnTo>
                <a:cubicBezTo>
                  <a:pt x="68571" y="98524"/>
                  <a:pt x="66389" y="102637"/>
                  <a:pt x="66875" y="107215"/>
                </a:cubicBezTo>
                <a:cubicBezTo>
                  <a:pt x="67057" y="108911"/>
                  <a:pt x="67567" y="110454"/>
                  <a:pt x="68340" y="111862"/>
                </a:cubicBezTo>
                <a:lnTo>
                  <a:pt x="0" y="181745"/>
                </a:lnTo>
                <a:lnTo>
                  <a:pt x="3995" y="183834"/>
                </a:lnTo>
                <a:lnTo>
                  <a:pt x="63175" y="136430"/>
                </a:lnTo>
                <a:lnTo>
                  <a:pt x="72878" y="116356"/>
                </a:lnTo>
                <a:cubicBezTo>
                  <a:pt x="75149" y="117744"/>
                  <a:pt x="77785" y="118635"/>
                  <a:pt x="80639" y="118335"/>
                </a:cubicBezTo>
                <a:cubicBezTo>
                  <a:pt x="84833" y="117886"/>
                  <a:pt x="88099" y="115271"/>
                  <a:pt x="90014" y="111846"/>
                </a:cubicBezTo>
                <a:lnTo>
                  <a:pt x="182522" y="135924"/>
                </a:lnTo>
                <a:lnTo>
                  <a:pt x="182336" y="131484"/>
                </a:lnTo>
                <a:close/>
              </a:path>
            </a:pathLst>
          </a:custGeom>
          <a:solidFill>
            <a:schemeClr val="lt1"/>
          </a:solidFill>
          <a:ln>
            <a:noFill/>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72" name="Shape 272"/>
        <p:cNvGrpSpPr/>
        <p:nvPr/>
      </p:nvGrpSpPr>
      <p:grpSpPr>
        <a:xfrm>
          <a:off x="0" y="0"/>
          <a:ext cx="0" cy="0"/>
          <a:chOff x="0" y="0"/>
          <a:chExt cx="0" cy="0"/>
        </a:xfrm>
      </p:grpSpPr>
      <p:pic>
        <p:nvPicPr>
          <p:cNvPr id="273" name="Google Shape;273;p16"/>
          <p:cNvPicPr preferRelativeResize="0"/>
          <p:nvPr/>
        </p:nvPicPr>
        <p:blipFill rotWithShape="1">
          <a:blip r:embed="rId2">
            <a:alphaModFix/>
          </a:blip>
          <a:srcRect b="0" l="0" r="0" t="0"/>
          <a:stretch/>
        </p:blipFill>
        <p:spPr>
          <a:xfrm flipH="1" rot="10800000">
            <a:off x="9670457" y="1538602"/>
            <a:ext cx="4606280" cy="6145600"/>
          </a:xfrm>
          <a:custGeom>
            <a:rect b="b" l="l" r="r" t="t"/>
            <a:pathLst>
              <a:path extrusionOk="0" h="1086755" w="814550">
                <a:moveTo>
                  <a:pt x="-3" y="-258"/>
                </a:moveTo>
                <a:lnTo>
                  <a:pt x="814547" y="-258"/>
                </a:lnTo>
                <a:lnTo>
                  <a:pt x="814547" y="1086497"/>
                </a:lnTo>
                <a:lnTo>
                  <a:pt x="-3" y="1086497"/>
                </a:lnTo>
                <a:close/>
              </a:path>
            </a:pathLst>
          </a:custGeom>
          <a:noFill/>
          <a:ln>
            <a:noFill/>
          </a:ln>
          <a:effectLst>
            <a:outerShdw blurRad="114300" rotWithShape="0" algn="bl" dir="2700000" dist="95250">
              <a:srgbClr val="000000">
                <a:alpha val="31000"/>
              </a:srgbClr>
            </a:outerShdw>
          </a:effectLst>
        </p:spPr>
      </p:pic>
      <p:pic>
        <p:nvPicPr>
          <p:cNvPr id="274" name="Google Shape;274;p16"/>
          <p:cNvPicPr preferRelativeResize="0"/>
          <p:nvPr/>
        </p:nvPicPr>
        <p:blipFill rotWithShape="1">
          <a:blip r:embed="rId2">
            <a:alphaModFix/>
          </a:blip>
          <a:srcRect b="0" l="0" r="0" t="0"/>
          <a:stretch/>
        </p:blipFill>
        <p:spPr>
          <a:xfrm>
            <a:off x="10451849" y="2614005"/>
            <a:ext cx="4606280" cy="6145600"/>
          </a:xfrm>
          <a:custGeom>
            <a:rect b="b" l="l" r="r" t="t"/>
            <a:pathLst>
              <a:path extrusionOk="0" h="1086755" w="814550">
                <a:moveTo>
                  <a:pt x="-3" y="-258"/>
                </a:moveTo>
                <a:lnTo>
                  <a:pt x="814547" y="-258"/>
                </a:lnTo>
                <a:lnTo>
                  <a:pt x="814547" y="1086497"/>
                </a:lnTo>
                <a:lnTo>
                  <a:pt x="-3" y="1086497"/>
                </a:lnTo>
                <a:close/>
              </a:path>
            </a:pathLst>
          </a:custGeom>
          <a:noFill/>
          <a:ln>
            <a:noFill/>
          </a:ln>
          <a:effectLst>
            <a:outerShdw blurRad="114300" rotWithShape="0" algn="bl" dir="2700000" dist="95250">
              <a:srgbClr val="000000">
                <a:alpha val="31000"/>
              </a:srgbClr>
            </a:outerShdw>
          </a:effectLst>
        </p:spPr>
      </p:pic>
      <p:sp>
        <p:nvSpPr>
          <p:cNvPr id="275" name="Google Shape;275;p16"/>
          <p:cNvSpPr/>
          <p:nvPr/>
        </p:nvSpPr>
        <p:spPr>
          <a:xfrm>
            <a:off x="1101733" y="619738"/>
            <a:ext cx="16084527" cy="9047532"/>
          </a:xfrm>
          <a:custGeom>
            <a:rect b="b" l="l" r="r" t="t"/>
            <a:pathLst>
              <a:path extrusionOk="0" h="1630186" w="2898113">
                <a:moveTo>
                  <a:pt x="0" y="0"/>
                </a:moveTo>
                <a:lnTo>
                  <a:pt x="0" y="1630187"/>
                </a:lnTo>
                <a:lnTo>
                  <a:pt x="2898114" y="1630187"/>
                </a:lnTo>
                <a:lnTo>
                  <a:pt x="2898114" y="0"/>
                </a:lnTo>
                <a:lnTo>
                  <a:pt x="0" y="0"/>
                </a:lnTo>
                <a:close/>
                <a:moveTo>
                  <a:pt x="2157833" y="160613"/>
                </a:moveTo>
                <a:lnTo>
                  <a:pt x="2189003" y="160707"/>
                </a:lnTo>
                <a:lnTo>
                  <a:pt x="2242965" y="160802"/>
                </a:lnTo>
                <a:lnTo>
                  <a:pt x="2243046" y="268773"/>
                </a:lnTo>
                <a:lnTo>
                  <a:pt x="2224627" y="269433"/>
                </a:lnTo>
                <a:lnTo>
                  <a:pt x="2224829" y="285282"/>
                </a:lnTo>
                <a:lnTo>
                  <a:pt x="2238593" y="285189"/>
                </a:lnTo>
                <a:lnTo>
                  <a:pt x="2238755" y="292828"/>
                </a:lnTo>
                <a:lnTo>
                  <a:pt x="2224910" y="292970"/>
                </a:lnTo>
                <a:lnTo>
                  <a:pt x="2224060" y="315190"/>
                </a:lnTo>
                <a:cubicBezTo>
                  <a:pt x="2224060" y="315190"/>
                  <a:pt x="2289883" y="409576"/>
                  <a:pt x="2313443" y="460518"/>
                </a:cubicBezTo>
                <a:cubicBezTo>
                  <a:pt x="2337003" y="511463"/>
                  <a:pt x="2371129" y="604716"/>
                  <a:pt x="2371129" y="604716"/>
                </a:cubicBezTo>
                <a:cubicBezTo>
                  <a:pt x="2371129" y="604716"/>
                  <a:pt x="2372181" y="1308741"/>
                  <a:pt x="2371614" y="1354291"/>
                </a:cubicBezTo>
                <a:cubicBezTo>
                  <a:pt x="2371048" y="1399840"/>
                  <a:pt x="2344775" y="1465983"/>
                  <a:pt x="2295510" y="1468161"/>
                </a:cubicBezTo>
                <a:cubicBezTo>
                  <a:pt x="2256769" y="1469869"/>
                  <a:pt x="2190299" y="1469642"/>
                  <a:pt x="2157914" y="1469432"/>
                </a:cubicBezTo>
                <a:cubicBezTo>
                  <a:pt x="2125610" y="1469638"/>
                  <a:pt x="2059018" y="1469869"/>
                  <a:pt x="2020237" y="1468161"/>
                </a:cubicBezTo>
                <a:cubicBezTo>
                  <a:pt x="1970971" y="1465983"/>
                  <a:pt x="1944578" y="1399840"/>
                  <a:pt x="1944011" y="1354291"/>
                </a:cubicBezTo>
                <a:cubicBezTo>
                  <a:pt x="1943444" y="1308741"/>
                  <a:pt x="1944537" y="604716"/>
                  <a:pt x="1944537" y="604716"/>
                </a:cubicBezTo>
                <a:cubicBezTo>
                  <a:pt x="1944537" y="604716"/>
                  <a:pt x="1978622" y="511463"/>
                  <a:pt x="2002182" y="460518"/>
                </a:cubicBezTo>
                <a:cubicBezTo>
                  <a:pt x="2025702" y="409576"/>
                  <a:pt x="2091686" y="315190"/>
                  <a:pt x="2091686" y="315190"/>
                </a:cubicBezTo>
                <a:lnTo>
                  <a:pt x="2090836" y="292970"/>
                </a:lnTo>
                <a:lnTo>
                  <a:pt x="2076830" y="292828"/>
                </a:lnTo>
                <a:lnTo>
                  <a:pt x="2077113" y="285189"/>
                </a:lnTo>
                <a:lnTo>
                  <a:pt x="2090958" y="285282"/>
                </a:lnTo>
                <a:lnTo>
                  <a:pt x="2091039" y="269433"/>
                </a:lnTo>
                <a:lnTo>
                  <a:pt x="2072701" y="268773"/>
                </a:lnTo>
                <a:lnTo>
                  <a:pt x="2072701" y="160802"/>
                </a:lnTo>
                <a:lnTo>
                  <a:pt x="2126743" y="160707"/>
                </a:lnTo>
                <a:lnTo>
                  <a:pt x="2157833" y="160613"/>
                </a:lnTo>
                <a:close/>
              </a:path>
            </a:pathLst>
          </a:custGeom>
          <a:solidFill>
            <a:schemeClr val="lt2"/>
          </a:solidFill>
          <a:ln>
            <a:noFill/>
          </a:ln>
          <a:effectLst>
            <a:outerShdw blurRad="114300" rotWithShape="0" algn="bl" dir="2700000" dist="95250">
              <a:srgbClr val="000000">
                <a:alpha val="31000"/>
              </a:srgbClr>
            </a:outerShdw>
          </a:effectLst>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276" name="Google Shape;276;p16"/>
          <p:cNvSpPr txBox="1"/>
          <p:nvPr>
            <p:ph type="title"/>
          </p:nvPr>
        </p:nvSpPr>
        <p:spPr>
          <a:xfrm>
            <a:off x="2009210" y="900300"/>
            <a:ext cx="9811800" cy="8181600"/>
          </a:xfrm>
          <a:prstGeom prst="rect">
            <a:avLst/>
          </a:prstGeom>
        </p:spPr>
        <p:txBody>
          <a:bodyPr anchorCtr="0" anchor="ctr" bIns="182850" lIns="182850" spcFirstLastPara="1" rIns="182850" wrap="square" tIns="182850">
            <a:normAutofit/>
          </a:bodyPr>
          <a:lstStyle>
            <a:lvl1pPr lvl="0" rtl="0">
              <a:spcBef>
                <a:spcPts val="0"/>
              </a:spcBef>
              <a:spcAft>
                <a:spcPts val="0"/>
              </a:spcAft>
              <a:buSzPts val="9600"/>
              <a:buNone/>
              <a:defRPr sz="120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277" name="Google Shape;277;p16"/>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78" name="Google Shape;278;p16"/>
          <p:cNvPicPr preferRelativeResize="0"/>
          <p:nvPr/>
        </p:nvPicPr>
        <p:blipFill rotWithShape="1">
          <a:blip r:embed="rId3">
            <a:alphaModFix/>
          </a:blip>
          <a:srcRect b="0" l="0" r="0" t="0"/>
          <a:stretch/>
        </p:blipFill>
        <p:spPr>
          <a:xfrm>
            <a:off x="9763161" y="2757375"/>
            <a:ext cx="4004568"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pic>
        <p:nvPicPr>
          <p:cNvPr id="279" name="Google Shape;279;p16"/>
          <p:cNvPicPr preferRelativeResize="0"/>
          <p:nvPr/>
        </p:nvPicPr>
        <p:blipFill rotWithShape="1">
          <a:blip r:embed="rId4">
            <a:alphaModFix/>
          </a:blip>
          <a:srcRect b="0" l="0" r="0" t="0"/>
          <a:stretch/>
        </p:blipFill>
        <p:spPr>
          <a:xfrm flipH="1">
            <a:off x="13968205" y="3666525"/>
            <a:ext cx="4001379"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with Caption">
  <p:cSld name="CAPTION_ONLY">
    <p:spTree>
      <p:nvGrpSpPr>
        <p:cNvPr id="280" name="Shape 280"/>
        <p:cNvGrpSpPr/>
        <p:nvPr/>
      </p:nvGrpSpPr>
      <p:grpSpPr>
        <a:xfrm>
          <a:off x="0" y="0"/>
          <a:ext cx="0" cy="0"/>
          <a:chOff x="0" y="0"/>
          <a:chExt cx="0" cy="0"/>
        </a:xfrm>
      </p:grpSpPr>
      <p:sp>
        <p:nvSpPr>
          <p:cNvPr id="281" name="Google Shape;281;p17"/>
          <p:cNvSpPr/>
          <p:nvPr>
            <p:ph idx="2" type="pic"/>
          </p:nvPr>
        </p:nvSpPr>
        <p:spPr>
          <a:xfrm>
            <a:off x="28125" y="0"/>
            <a:ext cx="18288000" cy="10287000"/>
          </a:xfrm>
          <a:prstGeom prst="rect">
            <a:avLst/>
          </a:prstGeom>
          <a:noFill/>
          <a:ln>
            <a:noFill/>
          </a:ln>
        </p:spPr>
      </p:sp>
      <p:sp>
        <p:nvSpPr>
          <p:cNvPr id="282" name="Google Shape;282;p17"/>
          <p:cNvSpPr txBox="1"/>
          <p:nvPr>
            <p:ph idx="1" type="body"/>
          </p:nvPr>
        </p:nvSpPr>
        <p:spPr>
          <a:xfrm>
            <a:off x="623400" y="8461150"/>
            <a:ext cx="11997600" cy="1210200"/>
          </a:xfrm>
          <a:prstGeom prst="rect">
            <a:avLst/>
          </a:prstGeom>
        </p:spPr>
        <p:txBody>
          <a:bodyPr anchorCtr="0" anchor="ctr" bIns="182850" lIns="182850" spcFirstLastPara="1" rIns="182850" wrap="square" tIns="182850">
            <a:normAutofit/>
          </a:bodyPr>
          <a:lstStyle>
            <a:lvl1pPr indent="-228600" lvl="0" marL="457200">
              <a:lnSpc>
                <a:spcPct val="100000"/>
              </a:lnSpc>
              <a:spcBef>
                <a:spcPts val="0"/>
              </a:spcBef>
              <a:spcAft>
                <a:spcPts val="0"/>
              </a:spcAft>
              <a:buSzPts val="2700"/>
              <a:buNone/>
              <a:defRPr sz="7400">
                <a:solidFill>
                  <a:schemeClr val="lt1"/>
                </a:solidFill>
              </a:defRPr>
            </a:lvl1pPr>
          </a:lstStyle>
          <a:p/>
        </p:txBody>
      </p:sp>
      <p:sp>
        <p:nvSpPr>
          <p:cNvPr id="283" name="Google Shape;283;p17"/>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4" name="Shape 284"/>
        <p:cNvGrpSpPr/>
        <p:nvPr/>
      </p:nvGrpSpPr>
      <p:grpSpPr>
        <a:xfrm>
          <a:off x="0" y="0"/>
          <a:ext cx="0" cy="0"/>
          <a:chOff x="0" y="0"/>
          <a:chExt cx="0" cy="0"/>
        </a:xfrm>
      </p:grpSpPr>
      <p:pic>
        <p:nvPicPr>
          <p:cNvPr id="285" name="Google Shape;285;p18" title="Artboard.png"/>
          <p:cNvPicPr preferRelativeResize="0"/>
          <p:nvPr/>
        </p:nvPicPr>
        <p:blipFill>
          <a:blip r:embed="rId2">
            <a:alphaModFix amt="70000"/>
          </a:blip>
          <a:stretch>
            <a:fillRect/>
          </a:stretch>
        </p:blipFill>
        <p:spPr>
          <a:xfrm>
            <a:off x="0" y="0"/>
            <a:ext cx="18288000" cy="10287000"/>
          </a:xfrm>
          <a:prstGeom prst="rect">
            <a:avLst/>
          </a:prstGeom>
          <a:noFill/>
          <a:ln>
            <a:noFill/>
          </a:ln>
        </p:spPr>
      </p:pic>
      <p:sp>
        <p:nvSpPr>
          <p:cNvPr id="286" name="Google Shape;286;p18"/>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287" name="Google Shape;287;p18"/>
          <p:cNvSpPr txBox="1"/>
          <p:nvPr>
            <p:ph hasCustomPrompt="1" type="title"/>
          </p:nvPr>
        </p:nvSpPr>
        <p:spPr>
          <a:xfrm>
            <a:off x="2703150" y="2727600"/>
            <a:ext cx="12881700" cy="4014000"/>
          </a:xfrm>
          <a:prstGeom prst="rect">
            <a:avLst/>
          </a:prstGeom>
        </p:spPr>
        <p:txBody>
          <a:bodyPr anchorCtr="0" anchor="ctr" bIns="182850" lIns="182850" spcFirstLastPara="1" rIns="182850" wrap="square" tIns="182850">
            <a:normAutofit/>
          </a:bodyPr>
          <a:lstStyle>
            <a:lvl1pPr lvl="0" algn="ctr">
              <a:spcBef>
                <a:spcPts val="0"/>
              </a:spcBef>
              <a:spcAft>
                <a:spcPts val="0"/>
              </a:spcAft>
              <a:buSzPts val="24000"/>
              <a:buNone/>
              <a:defRPr sz="19500"/>
            </a:lvl1pPr>
            <a:lvl2pPr lvl="1" algn="ctr">
              <a:spcBef>
                <a:spcPts val="0"/>
              </a:spcBef>
              <a:spcAft>
                <a:spcPts val="0"/>
              </a:spcAft>
              <a:buSzPts val="24000"/>
              <a:buNone/>
              <a:defRPr sz="24000"/>
            </a:lvl2pPr>
            <a:lvl3pPr lvl="2" algn="ctr">
              <a:spcBef>
                <a:spcPts val="0"/>
              </a:spcBef>
              <a:spcAft>
                <a:spcPts val="0"/>
              </a:spcAft>
              <a:buSzPts val="24000"/>
              <a:buNone/>
              <a:defRPr sz="24000"/>
            </a:lvl3pPr>
            <a:lvl4pPr lvl="3" algn="ctr">
              <a:spcBef>
                <a:spcPts val="0"/>
              </a:spcBef>
              <a:spcAft>
                <a:spcPts val="0"/>
              </a:spcAft>
              <a:buSzPts val="24000"/>
              <a:buNone/>
              <a:defRPr sz="24000"/>
            </a:lvl4pPr>
            <a:lvl5pPr lvl="4" algn="ctr">
              <a:spcBef>
                <a:spcPts val="0"/>
              </a:spcBef>
              <a:spcAft>
                <a:spcPts val="0"/>
              </a:spcAft>
              <a:buSzPts val="24000"/>
              <a:buNone/>
              <a:defRPr sz="24000"/>
            </a:lvl5pPr>
            <a:lvl6pPr lvl="5" algn="ctr">
              <a:spcBef>
                <a:spcPts val="0"/>
              </a:spcBef>
              <a:spcAft>
                <a:spcPts val="0"/>
              </a:spcAft>
              <a:buSzPts val="24000"/>
              <a:buNone/>
              <a:defRPr sz="24000"/>
            </a:lvl6pPr>
            <a:lvl7pPr lvl="6" algn="ctr">
              <a:spcBef>
                <a:spcPts val="0"/>
              </a:spcBef>
              <a:spcAft>
                <a:spcPts val="0"/>
              </a:spcAft>
              <a:buSzPts val="24000"/>
              <a:buNone/>
              <a:defRPr sz="24000"/>
            </a:lvl7pPr>
            <a:lvl8pPr lvl="7" algn="ctr">
              <a:spcBef>
                <a:spcPts val="0"/>
              </a:spcBef>
              <a:spcAft>
                <a:spcPts val="0"/>
              </a:spcAft>
              <a:buSzPts val="24000"/>
              <a:buNone/>
              <a:defRPr sz="24000"/>
            </a:lvl8pPr>
            <a:lvl9pPr lvl="8" algn="ctr">
              <a:spcBef>
                <a:spcPts val="0"/>
              </a:spcBef>
              <a:spcAft>
                <a:spcPts val="0"/>
              </a:spcAft>
              <a:buSzPts val="24000"/>
              <a:buNone/>
              <a:defRPr sz="24000"/>
            </a:lvl9pPr>
          </a:lstStyle>
          <a:p>
            <a:r>
              <a:t>xx%</a:t>
            </a:r>
          </a:p>
        </p:txBody>
      </p:sp>
      <p:sp>
        <p:nvSpPr>
          <p:cNvPr id="288" name="Google Shape;288;p18"/>
          <p:cNvSpPr txBox="1"/>
          <p:nvPr>
            <p:ph idx="1" type="body"/>
          </p:nvPr>
        </p:nvSpPr>
        <p:spPr>
          <a:xfrm>
            <a:off x="2703150" y="6967200"/>
            <a:ext cx="12881700" cy="1506600"/>
          </a:xfrm>
          <a:prstGeom prst="rect">
            <a:avLst/>
          </a:prstGeom>
        </p:spPr>
        <p:txBody>
          <a:bodyPr anchorCtr="0" anchor="t" bIns="182850" lIns="182850" spcFirstLastPara="1" rIns="182850" wrap="square" tIns="182850">
            <a:normAutofit/>
          </a:bodyPr>
          <a:lstStyle>
            <a:lvl1pPr indent="-400050" lvl="0" marL="457200" algn="ctr">
              <a:spcBef>
                <a:spcPts val="0"/>
              </a:spcBef>
              <a:spcAft>
                <a:spcPts val="0"/>
              </a:spcAft>
              <a:buSzPts val="2700"/>
              <a:buChar char="●"/>
              <a:defRPr/>
            </a:lvl1pPr>
            <a:lvl2pPr indent="-400050" lvl="1" marL="914400" algn="ctr">
              <a:spcBef>
                <a:spcPts val="0"/>
              </a:spcBef>
              <a:spcAft>
                <a:spcPts val="0"/>
              </a:spcAft>
              <a:buSzPts val="2700"/>
              <a:buChar char="○"/>
              <a:defRPr/>
            </a:lvl2pPr>
            <a:lvl3pPr indent="-400050" lvl="2" marL="1371600" algn="ctr">
              <a:spcBef>
                <a:spcPts val="0"/>
              </a:spcBef>
              <a:spcAft>
                <a:spcPts val="0"/>
              </a:spcAft>
              <a:buSzPts val="2700"/>
              <a:buChar char="■"/>
              <a:defRPr/>
            </a:lvl3pPr>
            <a:lvl4pPr indent="-400050" lvl="3" marL="1828800" algn="ctr">
              <a:spcBef>
                <a:spcPts val="0"/>
              </a:spcBef>
              <a:spcAft>
                <a:spcPts val="0"/>
              </a:spcAft>
              <a:buSzPts val="2700"/>
              <a:buChar char="●"/>
              <a:defRPr/>
            </a:lvl4pPr>
            <a:lvl5pPr indent="-400050" lvl="4" marL="2286000" algn="ctr">
              <a:spcBef>
                <a:spcPts val="0"/>
              </a:spcBef>
              <a:spcAft>
                <a:spcPts val="0"/>
              </a:spcAft>
              <a:buSzPts val="2700"/>
              <a:buChar char="○"/>
              <a:defRPr/>
            </a:lvl5pPr>
            <a:lvl6pPr indent="-400050" lvl="5" marL="2743200" algn="ctr">
              <a:spcBef>
                <a:spcPts val="0"/>
              </a:spcBef>
              <a:spcAft>
                <a:spcPts val="0"/>
              </a:spcAft>
              <a:buSzPts val="2700"/>
              <a:buChar char="■"/>
              <a:defRPr/>
            </a:lvl6pPr>
            <a:lvl7pPr indent="-400050" lvl="6" marL="3200400" algn="ctr">
              <a:spcBef>
                <a:spcPts val="0"/>
              </a:spcBef>
              <a:spcAft>
                <a:spcPts val="0"/>
              </a:spcAft>
              <a:buSzPts val="2700"/>
              <a:buChar char="●"/>
              <a:defRPr/>
            </a:lvl7pPr>
            <a:lvl8pPr indent="-400050" lvl="7" marL="3657600" algn="ctr">
              <a:spcBef>
                <a:spcPts val="0"/>
              </a:spcBef>
              <a:spcAft>
                <a:spcPts val="0"/>
              </a:spcAft>
              <a:buSzPts val="2700"/>
              <a:buChar char="○"/>
              <a:defRPr/>
            </a:lvl8pPr>
            <a:lvl9pPr indent="-400050" lvl="8" marL="4114800" algn="ctr">
              <a:spcBef>
                <a:spcPts val="0"/>
              </a:spcBef>
              <a:spcAft>
                <a:spcPts val="0"/>
              </a:spcAft>
              <a:buSzPts val="2700"/>
              <a:buChar char="■"/>
              <a:defRPr/>
            </a:lvl9pPr>
          </a:lstStyle>
          <a:p/>
        </p:txBody>
      </p:sp>
      <p:sp>
        <p:nvSpPr>
          <p:cNvPr id="289" name="Google Shape;289;p18"/>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290" name="Google Shape;290;p18"/>
          <p:cNvPicPr preferRelativeResize="0"/>
          <p:nvPr/>
        </p:nvPicPr>
        <p:blipFill rotWithShape="1">
          <a:blip r:embed="rId3">
            <a:alphaModFix/>
          </a:blip>
          <a:srcRect b="0" l="0" r="0" t="0"/>
          <a:stretch/>
        </p:blipFill>
        <p:spPr>
          <a:xfrm flipH="1" rot="10800000">
            <a:off x="14285023" y="2390"/>
            <a:ext cx="4004568"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grpSp>
        <p:nvGrpSpPr>
          <p:cNvPr id="291" name="Google Shape;291;p18"/>
          <p:cNvGrpSpPr/>
          <p:nvPr/>
        </p:nvGrpSpPr>
        <p:grpSpPr>
          <a:xfrm>
            <a:off x="45987" y="4642947"/>
            <a:ext cx="2367759" cy="5701494"/>
            <a:chOff x="502566" y="248041"/>
            <a:chExt cx="177757" cy="428040"/>
          </a:xfrm>
        </p:grpSpPr>
        <p:sp>
          <p:nvSpPr>
            <p:cNvPr id="292" name="Google Shape;292;p18"/>
            <p:cNvSpPr/>
            <p:nvPr/>
          </p:nvSpPr>
          <p:spPr>
            <a:xfrm>
              <a:off x="600579" y="351079"/>
              <a:ext cx="20382" cy="325002"/>
            </a:xfrm>
            <a:custGeom>
              <a:rect b="b" l="l" r="r" t="t"/>
              <a:pathLst>
                <a:path extrusionOk="0" h="348528" w="20382">
                  <a:moveTo>
                    <a:pt x="0" y="347395"/>
                  </a:moveTo>
                  <a:lnTo>
                    <a:pt x="20382" y="348528"/>
                  </a:lnTo>
                  <a:lnTo>
                    <a:pt x="15771" y="0"/>
                  </a:lnTo>
                  <a:lnTo>
                    <a:pt x="5093" y="8"/>
                  </a:lnTo>
                  <a:lnTo>
                    <a:pt x="0" y="347395"/>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93" name="Google Shape;293;p18"/>
            <p:cNvSpPr/>
            <p:nvPr/>
          </p:nvSpPr>
          <p:spPr>
            <a:xfrm>
              <a:off x="502566" y="248041"/>
              <a:ext cx="177757" cy="186626"/>
            </a:xfrm>
            <a:custGeom>
              <a:rect b="b" l="l" r="r" t="t"/>
              <a:pathLst>
                <a:path extrusionOk="0" h="186626" w="177757">
                  <a:moveTo>
                    <a:pt x="144546" y="0"/>
                  </a:moveTo>
                  <a:lnTo>
                    <a:pt x="109405" y="67156"/>
                  </a:lnTo>
                  <a:lnTo>
                    <a:pt x="108664" y="87343"/>
                  </a:lnTo>
                  <a:cubicBezTo>
                    <a:pt x="108502" y="87337"/>
                    <a:pt x="108372" y="87229"/>
                    <a:pt x="108210" y="87229"/>
                  </a:cubicBezTo>
                  <a:cubicBezTo>
                    <a:pt x="101304" y="87229"/>
                    <a:pt x="95702" y="92832"/>
                    <a:pt x="95702" y="99740"/>
                  </a:cubicBezTo>
                  <a:cubicBezTo>
                    <a:pt x="95702" y="99759"/>
                    <a:pt x="95702" y="99777"/>
                    <a:pt x="95702" y="99796"/>
                  </a:cubicBezTo>
                  <a:lnTo>
                    <a:pt x="0" y="115946"/>
                  </a:lnTo>
                  <a:lnTo>
                    <a:pt x="1988" y="119983"/>
                  </a:lnTo>
                  <a:lnTo>
                    <a:pt x="77789" y="116514"/>
                  </a:lnTo>
                  <a:lnTo>
                    <a:pt x="97576" y="105938"/>
                  </a:lnTo>
                  <a:cubicBezTo>
                    <a:pt x="99746" y="109646"/>
                    <a:pt x="103604" y="112250"/>
                    <a:pt x="108210" y="112250"/>
                  </a:cubicBezTo>
                  <a:cubicBezTo>
                    <a:pt x="109919" y="112250"/>
                    <a:pt x="111506" y="111902"/>
                    <a:pt x="112987" y="111283"/>
                  </a:cubicBezTo>
                  <a:lnTo>
                    <a:pt x="175251" y="186626"/>
                  </a:lnTo>
                  <a:lnTo>
                    <a:pt x="177757" y="182874"/>
                  </a:lnTo>
                  <a:lnTo>
                    <a:pt x="136871" y="119016"/>
                  </a:lnTo>
                  <a:lnTo>
                    <a:pt x="117934" y="107246"/>
                  </a:lnTo>
                  <a:cubicBezTo>
                    <a:pt x="119557" y="105136"/>
                    <a:pt x="120719" y="102606"/>
                    <a:pt x="120719" y="99740"/>
                  </a:cubicBezTo>
                  <a:cubicBezTo>
                    <a:pt x="120719" y="95519"/>
                    <a:pt x="118464" y="91996"/>
                    <a:pt x="115262" y="89732"/>
                  </a:cubicBezTo>
                  <a:lnTo>
                    <a:pt x="148983" y="284"/>
                  </a:lnTo>
                  <a:lnTo>
                    <a:pt x="144546" y="0"/>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294" name="Google Shape;294;p18"/>
          <p:cNvSpPr/>
          <p:nvPr/>
        </p:nvSpPr>
        <p:spPr>
          <a:xfrm>
            <a:off x="2798192" y="6999872"/>
            <a:ext cx="238877" cy="3347640"/>
          </a:xfrm>
          <a:custGeom>
            <a:rect b="b" l="l" r="r" t="t"/>
            <a:pathLst>
              <a:path extrusionOk="0" h="348531" w="20382">
                <a:moveTo>
                  <a:pt x="0" y="347394"/>
                </a:moveTo>
                <a:lnTo>
                  <a:pt x="20382" y="348531"/>
                </a:lnTo>
                <a:lnTo>
                  <a:pt x="15771" y="0"/>
                </a:lnTo>
                <a:lnTo>
                  <a:pt x="5093" y="12"/>
                </a:lnTo>
                <a:lnTo>
                  <a:pt x="0" y="347394"/>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295" name="Google Shape;295;p18"/>
          <p:cNvSpPr/>
          <p:nvPr/>
        </p:nvSpPr>
        <p:spPr>
          <a:xfrm>
            <a:off x="1877441" y="5539826"/>
            <a:ext cx="2431180" cy="2448656"/>
          </a:xfrm>
          <a:custGeom>
            <a:rect b="b" l="l" r="r" t="t"/>
            <a:pathLst>
              <a:path extrusionOk="0" h="183833" w="182521">
                <a:moveTo>
                  <a:pt x="182336" y="131484"/>
                </a:moveTo>
                <a:lnTo>
                  <a:pt x="111842" y="103636"/>
                </a:lnTo>
                <a:lnTo>
                  <a:pt x="91690" y="105037"/>
                </a:lnTo>
                <a:cubicBezTo>
                  <a:pt x="91678" y="104875"/>
                  <a:pt x="91771" y="104734"/>
                  <a:pt x="91755" y="104572"/>
                </a:cubicBezTo>
                <a:cubicBezTo>
                  <a:pt x="91026" y="97702"/>
                  <a:pt x="84861" y="92723"/>
                  <a:pt x="77991" y="93451"/>
                </a:cubicBezTo>
                <a:cubicBezTo>
                  <a:pt x="77975" y="93455"/>
                  <a:pt x="77955" y="93455"/>
                  <a:pt x="77935" y="93459"/>
                </a:cubicBezTo>
                <a:lnTo>
                  <a:pt x="51763" y="0"/>
                </a:lnTo>
                <a:lnTo>
                  <a:pt x="47958" y="2406"/>
                </a:lnTo>
                <a:lnTo>
                  <a:pt x="59418" y="77414"/>
                </a:lnTo>
                <a:lnTo>
                  <a:pt x="72028" y="95973"/>
                </a:lnTo>
                <a:cubicBezTo>
                  <a:pt x="68571" y="98524"/>
                  <a:pt x="66389" y="102637"/>
                  <a:pt x="66875" y="107215"/>
                </a:cubicBezTo>
                <a:cubicBezTo>
                  <a:pt x="67057" y="108911"/>
                  <a:pt x="67567" y="110454"/>
                  <a:pt x="68340" y="111862"/>
                </a:cubicBezTo>
                <a:lnTo>
                  <a:pt x="0" y="181745"/>
                </a:lnTo>
                <a:lnTo>
                  <a:pt x="3995" y="183834"/>
                </a:lnTo>
                <a:lnTo>
                  <a:pt x="63175" y="136430"/>
                </a:lnTo>
                <a:lnTo>
                  <a:pt x="72878" y="116356"/>
                </a:lnTo>
                <a:cubicBezTo>
                  <a:pt x="75149" y="117744"/>
                  <a:pt x="77785" y="118635"/>
                  <a:pt x="80639" y="118335"/>
                </a:cubicBezTo>
                <a:cubicBezTo>
                  <a:pt x="84833" y="117886"/>
                  <a:pt x="88099" y="115271"/>
                  <a:pt x="90014" y="111846"/>
                </a:cubicBezTo>
                <a:lnTo>
                  <a:pt x="182522" y="135924"/>
                </a:lnTo>
                <a:lnTo>
                  <a:pt x="182336" y="131484"/>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13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6" name="Shape 296"/>
        <p:cNvGrpSpPr/>
        <p:nvPr/>
      </p:nvGrpSpPr>
      <p:grpSpPr>
        <a:xfrm>
          <a:off x="0" y="0"/>
          <a:ext cx="0" cy="0"/>
          <a:chOff x="0" y="0"/>
          <a:chExt cx="0" cy="0"/>
        </a:xfrm>
      </p:grpSpPr>
      <p:sp>
        <p:nvSpPr>
          <p:cNvPr id="297" name="Google Shape;297;p19"/>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 SlidesMania - Do not remove">
  <p:cSld name="BLANK_1">
    <p:spTree>
      <p:nvGrpSpPr>
        <p:cNvPr id="298" name="Shape 298"/>
        <p:cNvGrpSpPr/>
        <p:nvPr/>
      </p:nvGrpSpPr>
      <p:grpSpPr>
        <a:xfrm>
          <a:off x="0" y="0"/>
          <a:ext cx="0" cy="0"/>
          <a:chOff x="0" y="0"/>
          <a:chExt cx="0" cy="0"/>
        </a:xfrm>
      </p:grpSpPr>
      <p:sp>
        <p:nvSpPr>
          <p:cNvPr id="299" name="Google Shape;299;p20"/>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300" name="Google Shape;300;p20"/>
          <p:cNvGrpSpPr/>
          <p:nvPr/>
        </p:nvGrpSpPr>
        <p:grpSpPr>
          <a:xfrm>
            <a:off x="0" y="0"/>
            <a:ext cx="18288000" cy="10287000"/>
            <a:chOff x="0" y="0"/>
            <a:chExt cx="12192000" cy="6858000"/>
          </a:xfrm>
        </p:grpSpPr>
        <p:sp>
          <p:nvSpPr>
            <p:cNvPr id="301" name="Google Shape;301;p20"/>
            <p:cNvSpPr/>
            <p:nvPr/>
          </p:nvSpPr>
          <p:spPr>
            <a:xfrm>
              <a:off x="0" y="0"/>
              <a:ext cx="12192000" cy="6858000"/>
            </a:xfrm>
            <a:prstGeom prst="rect">
              <a:avLst/>
            </a:prstGeom>
            <a:solidFill>
              <a:srgbClr val="FFFFFF"/>
            </a:solidFill>
            <a:ln>
              <a:noFill/>
            </a:ln>
          </p:spPr>
          <p:txBody>
            <a:bodyPr anchorCtr="0" anchor="ctr" bIns="137150" lIns="137150" spcFirstLastPara="1" rIns="137150" wrap="square" tIns="137150">
              <a:noAutofit/>
            </a:bodyPr>
            <a:lstStyle/>
            <a:p>
              <a:pPr indent="0" lvl="0" marL="0" rtl="0" algn="l">
                <a:spcBef>
                  <a:spcPts val="0"/>
                </a:spcBef>
                <a:spcAft>
                  <a:spcPts val="0"/>
                </a:spcAft>
                <a:buNone/>
              </a:pPr>
              <a:r>
                <a:t/>
              </a:r>
              <a:endParaRPr/>
            </a:p>
          </p:txBody>
        </p:sp>
        <p:sp>
          <p:nvSpPr>
            <p:cNvPr id="302" name="Google Shape;302;p20"/>
            <p:cNvSpPr txBox="1"/>
            <p:nvPr/>
          </p:nvSpPr>
          <p:spPr>
            <a:xfrm>
              <a:off x="463500" y="2858044"/>
              <a:ext cx="8956500" cy="3830700"/>
            </a:xfrm>
            <a:prstGeom prst="rect">
              <a:avLst/>
            </a:prstGeom>
            <a:noFill/>
            <a:ln>
              <a:noFill/>
            </a:ln>
          </p:spPr>
          <p:txBody>
            <a:bodyPr anchorCtr="0" anchor="t" bIns="68550" lIns="137150" spcFirstLastPara="1" rIns="137150" wrap="square" tIns="68550">
              <a:noAutofit/>
            </a:bodyPr>
            <a:lstStyle/>
            <a:p>
              <a:pPr indent="0" lvl="0" marL="0" marR="0" rtl="0" algn="l">
                <a:spcBef>
                  <a:spcPts val="0"/>
                </a:spcBef>
                <a:spcAft>
                  <a:spcPts val="0"/>
                </a:spcAft>
                <a:buNone/>
              </a:pPr>
              <a:r>
                <a:rPr b="1" lang="en" sz="5400">
                  <a:solidFill>
                    <a:srgbClr val="3F3F3F"/>
                  </a:solidFill>
                  <a:latin typeface="Poppins"/>
                  <a:ea typeface="Poppins"/>
                  <a:cs typeface="Poppins"/>
                  <a:sym typeface="Poppins"/>
                </a:rPr>
                <a:t>Free </a:t>
              </a:r>
              <a:r>
                <a:rPr lang="en" sz="5400">
                  <a:solidFill>
                    <a:srgbClr val="3F3F3F"/>
                  </a:solidFill>
                  <a:latin typeface="Poppins"/>
                  <a:ea typeface="Poppins"/>
                  <a:cs typeface="Poppins"/>
                  <a:sym typeface="Poppins"/>
                </a:rPr>
                <a:t>themes and templates for </a:t>
              </a:r>
              <a:r>
                <a:rPr b="1" lang="en" sz="5400">
                  <a:solidFill>
                    <a:srgbClr val="3F3F3F"/>
                  </a:solidFill>
                  <a:latin typeface="Poppins"/>
                  <a:ea typeface="Poppins"/>
                  <a:cs typeface="Poppins"/>
                  <a:sym typeface="Poppins"/>
                </a:rPr>
                <a:t>Google Slides</a:t>
              </a:r>
              <a:r>
                <a:rPr lang="en" sz="5400">
                  <a:solidFill>
                    <a:srgbClr val="3F3F3F"/>
                  </a:solidFill>
                  <a:latin typeface="Poppins"/>
                  <a:ea typeface="Poppins"/>
                  <a:cs typeface="Poppins"/>
                  <a:sym typeface="Poppins"/>
                </a:rPr>
                <a:t> or </a:t>
              </a:r>
              <a:r>
                <a:rPr b="1" lang="en" sz="5400">
                  <a:solidFill>
                    <a:srgbClr val="3F3F3F"/>
                  </a:solidFill>
                  <a:latin typeface="Poppins"/>
                  <a:ea typeface="Poppins"/>
                  <a:cs typeface="Poppins"/>
                  <a:sym typeface="Poppins"/>
                </a:rPr>
                <a:t>PowerPoint</a:t>
              </a:r>
              <a:endParaRPr b="1" sz="54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54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5400">
                <a:solidFill>
                  <a:srgbClr val="3F3F3F"/>
                </a:solidFill>
                <a:latin typeface="Poppins"/>
                <a:ea typeface="Poppins"/>
                <a:cs typeface="Poppins"/>
                <a:sym typeface="Poppins"/>
              </a:endParaRPr>
            </a:p>
            <a:p>
              <a:pPr indent="0" lvl="0" marL="0" marR="0" rtl="0" algn="l">
                <a:spcBef>
                  <a:spcPts val="0"/>
                </a:spcBef>
                <a:spcAft>
                  <a:spcPts val="0"/>
                </a:spcAft>
                <a:buNone/>
              </a:pPr>
              <a:r>
                <a:rPr b="1" lang="en" sz="4500">
                  <a:solidFill>
                    <a:srgbClr val="FFCB25"/>
                  </a:solidFill>
                  <a:latin typeface="Poppins"/>
                  <a:ea typeface="Poppins"/>
                  <a:cs typeface="Poppins"/>
                  <a:sym typeface="Poppins"/>
                </a:rPr>
                <a:t>NOT to be sold as is or modified!</a:t>
              </a:r>
              <a:endParaRPr b="1" sz="4500">
                <a:solidFill>
                  <a:srgbClr val="FFCB25"/>
                </a:solidFill>
                <a:latin typeface="Poppins"/>
                <a:ea typeface="Poppins"/>
                <a:cs typeface="Poppins"/>
                <a:sym typeface="Poppins"/>
              </a:endParaRPr>
            </a:p>
            <a:p>
              <a:pPr indent="0" lvl="0" marL="0" rtl="0" algn="l">
                <a:spcBef>
                  <a:spcPts val="0"/>
                </a:spcBef>
                <a:spcAft>
                  <a:spcPts val="0"/>
                </a:spcAft>
                <a:buNone/>
              </a:pPr>
              <a:r>
                <a:rPr lang="en" sz="4100">
                  <a:solidFill>
                    <a:srgbClr val="3F3F3F"/>
                  </a:solidFill>
                  <a:latin typeface="Poppins"/>
                  <a:ea typeface="Poppins"/>
                  <a:cs typeface="Poppins"/>
                  <a:sym typeface="Poppins"/>
                </a:rPr>
                <a:t>Read </a:t>
              </a:r>
              <a:r>
                <a:rPr lang="en" sz="41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6600">
                  <a:solidFill>
                    <a:srgbClr val="FFCB25"/>
                  </a:solidFill>
                  <a:latin typeface="Poppins"/>
                  <a:ea typeface="Poppins"/>
                  <a:cs typeface="Poppins"/>
                  <a:sym typeface="Poppins"/>
                </a:rPr>
                <a:t> </a:t>
              </a:r>
              <a:r>
                <a:rPr lang="en" sz="4100">
                  <a:solidFill>
                    <a:srgbClr val="3F3F3F"/>
                  </a:solidFill>
                  <a:latin typeface="Poppins"/>
                  <a:ea typeface="Poppins"/>
                  <a:cs typeface="Poppins"/>
                  <a:sym typeface="Poppins"/>
                </a:rPr>
                <a:t>on slidesmania.com</a:t>
              </a:r>
              <a:endParaRPr sz="4100">
                <a:solidFill>
                  <a:srgbClr val="3F3F3F"/>
                </a:solidFill>
                <a:latin typeface="Poppins"/>
                <a:ea typeface="Poppins"/>
                <a:cs typeface="Poppins"/>
                <a:sym typeface="Poppins"/>
              </a:endParaRPr>
            </a:p>
            <a:p>
              <a:pPr indent="0" lvl="0" marL="0" rtl="0" algn="l">
                <a:spcBef>
                  <a:spcPts val="0"/>
                </a:spcBef>
                <a:spcAft>
                  <a:spcPts val="0"/>
                </a:spcAft>
                <a:buNone/>
              </a:pPr>
              <a:r>
                <a:rPr lang="en" sz="3000">
                  <a:solidFill>
                    <a:srgbClr val="3F3F3F"/>
                  </a:solidFill>
                  <a:latin typeface="Poppins"/>
                  <a:ea typeface="Poppins"/>
                  <a:cs typeface="Poppins"/>
                  <a:sym typeface="Poppins"/>
                </a:rPr>
                <a:t>Do not remove the slidesmania.com text on the sides.</a:t>
              </a:r>
              <a:endParaRPr sz="3000">
                <a:solidFill>
                  <a:srgbClr val="3F3F3F"/>
                </a:solidFill>
                <a:latin typeface="Poppins"/>
                <a:ea typeface="Poppins"/>
                <a:cs typeface="Poppins"/>
                <a:sym typeface="Poppins"/>
              </a:endParaRPr>
            </a:p>
          </p:txBody>
        </p:sp>
        <p:cxnSp>
          <p:nvCxnSpPr>
            <p:cNvPr id="303" name="Google Shape;303;p20"/>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304" name="Google Shape;304;p20">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05" name="Google Shape;305;p20">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06" name="Google Shape;306;p20">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07" name="Google Shape;307;p20">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08" name="Google Shape;308;p20"/>
            <p:cNvSpPr txBox="1"/>
            <p:nvPr/>
          </p:nvSpPr>
          <p:spPr>
            <a:xfrm>
              <a:off x="7072500" y="4813375"/>
              <a:ext cx="4915500" cy="1001100"/>
            </a:xfrm>
            <a:prstGeom prst="rect">
              <a:avLst/>
            </a:prstGeom>
            <a:noFill/>
            <a:ln>
              <a:noFill/>
            </a:ln>
          </p:spPr>
          <p:txBody>
            <a:bodyPr anchorCtr="0" anchor="t" bIns="137150" lIns="137150" spcFirstLastPara="1" rIns="137150" wrap="square" tIns="137150">
              <a:noAutofit/>
            </a:bodyPr>
            <a:lstStyle/>
            <a:p>
              <a:pPr indent="0" lvl="0" marL="0" rtl="0" algn="r">
                <a:spcBef>
                  <a:spcPts val="0"/>
                </a:spcBef>
                <a:spcAft>
                  <a:spcPts val="0"/>
                </a:spcAft>
                <a:buNone/>
              </a:pPr>
              <a:r>
                <a:rPr b="1" lang="en" sz="3600">
                  <a:solidFill>
                    <a:srgbClr val="252525"/>
                  </a:solidFill>
                  <a:latin typeface="Homemade Apple"/>
                  <a:ea typeface="Homemade Apple"/>
                  <a:cs typeface="Homemade Apple"/>
                  <a:sym typeface="Homemade Apple"/>
                </a:rPr>
                <a:t>Sharing is caring!</a:t>
              </a:r>
              <a:endParaRPr b="1" sz="3600">
                <a:solidFill>
                  <a:srgbClr val="252525"/>
                </a:solidFill>
                <a:latin typeface="Homemade Apple"/>
                <a:ea typeface="Homemade Apple"/>
                <a:cs typeface="Homemade Apple"/>
                <a:sym typeface="Homemade Apple"/>
              </a:endParaRPr>
            </a:p>
          </p:txBody>
        </p:sp>
      </p:grpSp>
      <p:pic>
        <p:nvPicPr>
          <p:cNvPr id="309" name="Google Shape;309;p20"/>
          <p:cNvPicPr preferRelativeResize="0"/>
          <p:nvPr/>
        </p:nvPicPr>
        <p:blipFill rotWithShape="1">
          <a:blip r:embed="rId11">
            <a:alphaModFix/>
          </a:blip>
          <a:srcRect b="20906" l="0" r="0" t="16256"/>
          <a:stretch/>
        </p:blipFill>
        <p:spPr>
          <a:xfrm>
            <a:off x="187613" y="740587"/>
            <a:ext cx="12359700" cy="310668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7125263" y="2725406"/>
            <a:ext cx="10360800" cy="1683600"/>
          </a:xfrm>
          <a:prstGeom prst="rect">
            <a:avLst/>
          </a:prstGeom>
        </p:spPr>
        <p:txBody>
          <a:bodyPr anchorCtr="0" anchor="ctr" bIns="182850" lIns="182850" spcFirstLastPara="1" rIns="182850" wrap="square" tIns="182850">
            <a:normAutofit/>
          </a:bodyPr>
          <a:lstStyle>
            <a:lvl1pPr lvl="0">
              <a:spcBef>
                <a:spcPts val="0"/>
              </a:spcBef>
              <a:spcAft>
                <a:spcPts val="0"/>
              </a:spcAft>
              <a:buSzPts val="7200"/>
              <a:buNone/>
              <a:defRPr sz="7500">
                <a:solidFill>
                  <a:schemeClr val="lt1"/>
                </a:solidFill>
              </a:defRPr>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p:txBody>
      </p:sp>
      <p:sp>
        <p:nvSpPr>
          <p:cNvPr id="30" name="Google Shape;30;p3"/>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3"/>
          <p:cNvSpPr txBox="1"/>
          <p:nvPr>
            <p:ph idx="1" type="body"/>
          </p:nvPr>
        </p:nvSpPr>
        <p:spPr>
          <a:xfrm>
            <a:off x="7125263" y="4907944"/>
            <a:ext cx="10360800" cy="26538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Clr>
                <a:schemeClr val="lt2"/>
              </a:buClr>
              <a:buSzPts val="2700"/>
              <a:buChar char="●"/>
              <a:defRPr>
                <a:solidFill>
                  <a:schemeClr val="lt2"/>
                </a:solidFill>
              </a:defRPr>
            </a:lvl1pPr>
            <a:lvl2pPr indent="-400050" lvl="1" marL="914400" rtl="0">
              <a:spcBef>
                <a:spcPts val="0"/>
              </a:spcBef>
              <a:spcAft>
                <a:spcPts val="0"/>
              </a:spcAft>
              <a:buClr>
                <a:schemeClr val="lt2"/>
              </a:buClr>
              <a:buSzPts val="2700"/>
              <a:buChar char="○"/>
              <a:defRPr>
                <a:solidFill>
                  <a:schemeClr val="lt2"/>
                </a:solidFill>
              </a:defRPr>
            </a:lvl2pPr>
            <a:lvl3pPr indent="-400050" lvl="2" marL="1371600" rtl="0">
              <a:spcBef>
                <a:spcPts val="0"/>
              </a:spcBef>
              <a:spcAft>
                <a:spcPts val="0"/>
              </a:spcAft>
              <a:buClr>
                <a:schemeClr val="lt2"/>
              </a:buClr>
              <a:buSzPts val="2700"/>
              <a:buChar char="■"/>
              <a:defRPr>
                <a:solidFill>
                  <a:schemeClr val="lt2"/>
                </a:solidFill>
              </a:defRPr>
            </a:lvl3pPr>
            <a:lvl4pPr indent="-400050" lvl="3" marL="1828800" rtl="0">
              <a:spcBef>
                <a:spcPts val="0"/>
              </a:spcBef>
              <a:spcAft>
                <a:spcPts val="0"/>
              </a:spcAft>
              <a:buClr>
                <a:schemeClr val="lt2"/>
              </a:buClr>
              <a:buSzPts val="2700"/>
              <a:buChar char="●"/>
              <a:defRPr>
                <a:solidFill>
                  <a:schemeClr val="lt2"/>
                </a:solidFill>
              </a:defRPr>
            </a:lvl4pPr>
            <a:lvl5pPr indent="-400050" lvl="4" marL="2286000" rtl="0">
              <a:spcBef>
                <a:spcPts val="0"/>
              </a:spcBef>
              <a:spcAft>
                <a:spcPts val="0"/>
              </a:spcAft>
              <a:buClr>
                <a:schemeClr val="lt2"/>
              </a:buClr>
              <a:buSzPts val="2700"/>
              <a:buChar char="○"/>
              <a:defRPr>
                <a:solidFill>
                  <a:schemeClr val="lt2"/>
                </a:solidFill>
              </a:defRPr>
            </a:lvl5pPr>
            <a:lvl6pPr indent="-400050" lvl="5" marL="2743200" rtl="0">
              <a:spcBef>
                <a:spcPts val="0"/>
              </a:spcBef>
              <a:spcAft>
                <a:spcPts val="0"/>
              </a:spcAft>
              <a:buClr>
                <a:schemeClr val="lt2"/>
              </a:buClr>
              <a:buSzPts val="2700"/>
              <a:buChar char="■"/>
              <a:defRPr>
                <a:solidFill>
                  <a:schemeClr val="lt2"/>
                </a:solidFill>
              </a:defRPr>
            </a:lvl6pPr>
            <a:lvl7pPr indent="-400050" lvl="6" marL="3200400" rtl="0">
              <a:spcBef>
                <a:spcPts val="0"/>
              </a:spcBef>
              <a:spcAft>
                <a:spcPts val="0"/>
              </a:spcAft>
              <a:buClr>
                <a:schemeClr val="lt2"/>
              </a:buClr>
              <a:buSzPts val="2700"/>
              <a:buChar char="●"/>
              <a:defRPr>
                <a:solidFill>
                  <a:schemeClr val="lt2"/>
                </a:solidFill>
              </a:defRPr>
            </a:lvl7pPr>
            <a:lvl8pPr indent="-400050" lvl="7" marL="3657600" rtl="0">
              <a:spcBef>
                <a:spcPts val="0"/>
              </a:spcBef>
              <a:spcAft>
                <a:spcPts val="0"/>
              </a:spcAft>
              <a:buClr>
                <a:schemeClr val="lt2"/>
              </a:buClr>
              <a:buSzPts val="2700"/>
              <a:buChar char="○"/>
              <a:defRPr>
                <a:solidFill>
                  <a:schemeClr val="lt2"/>
                </a:solidFill>
              </a:defRPr>
            </a:lvl8pPr>
            <a:lvl9pPr indent="-400050" lvl="8" marL="4114800" rtl="0">
              <a:spcBef>
                <a:spcPts val="0"/>
              </a:spcBef>
              <a:spcAft>
                <a:spcPts val="0"/>
              </a:spcAft>
              <a:buClr>
                <a:schemeClr val="lt2"/>
              </a:buClr>
              <a:buSzPts val="2700"/>
              <a:buChar char="■"/>
              <a:defRPr>
                <a:solidFill>
                  <a:schemeClr val="lt2"/>
                </a:solidFill>
              </a:defRPr>
            </a:lvl9pPr>
          </a:lstStyle>
          <a:p/>
        </p:txBody>
      </p:sp>
      <p:grpSp>
        <p:nvGrpSpPr>
          <p:cNvPr id="32" name="Google Shape;32;p3"/>
          <p:cNvGrpSpPr/>
          <p:nvPr/>
        </p:nvGrpSpPr>
        <p:grpSpPr>
          <a:xfrm>
            <a:off x="2063893" y="-76189"/>
            <a:ext cx="4087107" cy="7844531"/>
            <a:chOff x="7746503" y="1195037"/>
            <a:chExt cx="2257073" cy="4332080"/>
          </a:xfrm>
        </p:grpSpPr>
        <p:sp>
          <p:nvSpPr>
            <p:cNvPr id="33" name="Google Shape;33;p3"/>
            <p:cNvSpPr/>
            <p:nvPr/>
          </p:nvSpPr>
          <p:spPr>
            <a:xfrm>
              <a:off x="7746503" y="2984270"/>
              <a:ext cx="2257073" cy="2542848"/>
            </a:xfrm>
            <a:custGeom>
              <a:rect b="b" l="l" r="r" t="t"/>
              <a:pathLst>
                <a:path extrusionOk="0" h="347265" w="308238">
                  <a:moveTo>
                    <a:pt x="93829" y="0"/>
                  </a:moveTo>
                  <a:cubicBezTo>
                    <a:pt x="93829" y="0"/>
                    <a:pt x="76301" y="2044"/>
                    <a:pt x="73026" y="19820"/>
                  </a:cubicBezTo>
                  <a:cubicBezTo>
                    <a:pt x="69751" y="37595"/>
                    <a:pt x="71495" y="53330"/>
                    <a:pt x="60363" y="81995"/>
                  </a:cubicBezTo>
                  <a:cubicBezTo>
                    <a:pt x="49235" y="110660"/>
                    <a:pt x="7507" y="154003"/>
                    <a:pt x="613" y="204119"/>
                  </a:cubicBezTo>
                  <a:cubicBezTo>
                    <a:pt x="-6281" y="254234"/>
                    <a:pt x="44980" y="354288"/>
                    <a:pt x="155203" y="346876"/>
                  </a:cubicBezTo>
                  <a:cubicBezTo>
                    <a:pt x="265429" y="339468"/>
                    <a:pt x="304461" y="260732"/>
                    <a:pt x="308019" y="214534"/>
                  </a:cubicBezTo>
                  <a:cubicBezTo>
                    <a:pt x="311578" y="168337"/>
                    <a:pt x="270829" y="107024"/>
                    <a:pt x="255503" y="81983"/>
                  </a:cubicBezTo>
                  <a:cubicBezTo>
                    <a:pt x="240181" y="56941"/>
                    <a:pt x="247123" y="43311"/>
                    <a:pt x="239104" y="20686"/>
                  </a:cubicBezTo>
                  <a:cubicBezTo>
                    <a:pt x="231081" y="-1943"/>
                    <a:pt x="218305" y="263"/>
                    <a:pt x="218305" y="263"/>
                  </a:cubicBez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4" name="Google Shape;34;p3"/>
            <p:cNvSpPr/>
            <p:nvPr/>
          </p:nvSpPr>
          <p:spPr>
            <a:xfrm>
              <a:off x="8355705" y="2561864"/>
              <a:ext cx="1046854" cy="442872"/>
            </a:xfrm>
            <a:custGeom>
              <a:rect b="b" l="l" r="r" t="t"/>
              <a:pathLst>
                <a:path extrusionOk="0" h="60481" w="142964">
                  <a:moveTo>
                    <a:pt x="21459" y="1660"/>
                  </a:moveTo>
                  <a:cubicBezTo>
                    <a:pt x="21459" y="1660"/>
                    <a:pt x="4983" y="-1672"/>
                    <a:pt x="4785" y="7509"/>
                  </a:cubicBezTo>
                  <a:cubicBezTo>
                    <a:pt x="4583" y="16694"/>
                    <a:pt x="22156" y="16800"/>
                    <a:pt x="22156" y="16800"/>
                  </a:cubicBezTo>
                  <a:cubicBezTo>
                    <a:pt x="22156" y="16800"/>
                    <a:pt x="-36" y="14942"/>
                    <a:pt x="0" y="27345"/>
                  </a:cubicBezTo>
                  <a:cubicBezTo>
                    <a:pt x="41" y="39749"/>
                    <a:pt x="27544" y="37397"/>
                    <a:pt x="27544" y="37397"/>
                  </a:cubicBezTo>
                  <a:cubicBezTo>
                    <a:pt x="27544" y="37397"/>
                    <a:pt x="2688" y="34871"/>
                    <a:pt x="3607" y="49007"/>
                  </a:cubicBezTo>
                  <a:cubicBezTo>
                    <a:pt x="3959" y="54419"/>
                    <a:pt x="8890" y="57702"/>
                    <a:pt x="12157" y="57702"/>
                  </a:cubicBezTo>
                  <a:cubicBezTo>
                    <a:pt x="29183" y="57702"/>
                    <a:pt x="106275" y="63956"/>
                    <a:pt x="133244" y="57702"/>
                  </a:cubicBezTo>
                  <a:cubicBezTo>
                    <a:pt x="138956" y="56378"/>
                    <a:pt x="141782" y="53362"/>
                    <a:pt x="142049" y="47379"/>
                  </a:cubicBezTo>
                  <a:cubicBezTo>
                    <a:pt x="142389" y="39688"/>
                    <a:pt x="134005" y="37729"/>
                    <a:pt x="134005" y="37729"/>
                  </a:cubicBezTo>
                  <a:lnTo>
                    <a:pt x="86921" y="37133"/>
                  </a:lnTo>
                  <a:lnTo>
                    <a:pt x="133560" y="37777"/>
                  </a:lnTo>
                  <a:cubicBezTo>
                    <a:pt x="133560" y="37777"/>
                    <a:pt x="141964" y="36579"/>
                    <a:pt x="142413" y="28811"/>
                  </a:cubicBezTo>
                  <a:cubicBezTo>
                    <a:pt x="142866" y="21042"/>
                    <a:pt x="134960" y="20645"/>
                    <a:pt x="134960" y="20645"/>
                  </a:cubicBezTo>
                  <a:lnTo>
                    <a:pt x="64576" y="18087"/>
                  </a:lnTo>
                  <a:lnTo>
                    <a:pt x="135471" y="20411"/>
                  </a:lnTo>
                  <a:cubicBezTo>
                    <a:pt x="135471" y="20411"/>
                    <a:pt x="143328" y="18569"/>
                    <a:pt x="142951" y="10035"/>
                  </a:cubicBezTo>
                  <a:cubicBezTo>
                    <a:pt x="142579" y="1498"/>
                    <a:pt x="133944" y="923"/>
                    <a:pt x="133944" y="923"/>
                  </a:cubicBezTo>
                  <a:lnTo>
                    <a:pt x="39000" y="0"/>
                  </a:ln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5" name="Google Shape;35;p3"/>
            <p:cNvSpPr/>
            <p:nvPr/>
          </p:nvSpPr>
          <p:spPr>
            <a:xfrm>
              <a:off x="8459664" y="2347257"/>
              <a:ext cx="883013" cy="217097"/>
            </a:xfrm>
            <a:custGeom>
              <a:rect b="b" l="l" r="r" t="t"/>
              <a:pathLst>
                <a:path extrusionOk="0" h="29648" w="120589">
                  <a:moveTo>
                    <a:pt x="0" y="29648"/>
                  </a:moveTo>
                  <a:cubicBezTo>
                    <a:pt x="0" y="29648"/>
                    <a:pt x="3635" y="-1130"/>
                    <a:pt x="57795" y="32"/>
                  </a:cubicBezTo>
                  <a:cubicBezTo>
                    <a:pt x="111959" y="1194"/>
                    <a:pt x="120590" y="29490"/>
                    <a:pt x="120590" y="29490"/>
                  </a:cubicBez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6" name="Google Shape;36;p3"/>
            <p:cNvSpPr/>
            <p:nvPr/>
          </p:nvSpPr>
          <p:spPr>
            <a:xfrm>
              <a:off x="8693739" y="2996070"/>
              <a:ext cx="362500" cy="398974"/>
            </a:xfrm>
            <a:custGeom>
              <a:rect b="b" l="l" r="r" t="t"/>
              <a:pathLst>
                <a:path extrusionOk="0" h="54486" w="49505">
                  <a:moveTo>
                    <a:pt x="1459" y="0"/>
                  </a:moveTo>
                  <a:cubicBezTo>
                    <a:pt x="1459" y="0"/>
                    <a:pt x="334" y="32935"/>
                    <a:pt x="6" y="42408"/>
                  </a:cubicBezTo>
                  <a:cubicBezTo>
                    <a:pt x="-326" y="51881"/>
                    <a:pt x="13486" y="54808"/>
                    <a:pt x="28322" y="54459"/>
                  </a:cubicBezTo>
                  <a:cubicBezTo>
                    <a:pt x="43159" y="54111"/>
                    <a:pt x="48911" y="49606"/>
                    <a:pt x="49446" y="43424"/>
                  </a:cubicBezTo>
                  <a:cubicBezTo>
                    <a:pt x="49980" y="37239"/>
                    <a:pt x="46786" y="1295"/>
                    <a:pt x="46786" y="1295"/>
                  </a:cubicBez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7" name="Google Shape;37;p3"/>
            <p:cNvSpPr/>
            <p:nvPr/>
          </p:nvSpPr>
          <p:spPr>
            <a:xfrm>
              <a:off x="8490249" y="3355828"/>
              <a:ext cx="824535" cy="1102124"/>
            </a:xfrm>
            <a:custGeom>
              <a:rect b="b" l="l" r="r" t="t"/>
              <a:pathLst>
                <a:path extrusionOk="0" h="150512" w="112603">
                  <a:moveTo>
                    <a:pt x="30227" y="0"/>
                  </a:moveTo>
                  <a:cubicBezTo>
                    <a:pt x="30227" y="0"/>
                    <a:pt x="67264" y="159067"/>
                    <a:pt x="20216" y="148178"/>
                  </a:cubicBezTo>
                  <a:cubicBezTo>
                    <a:pt x="-26827" y="137288"/>
                    <a:pt x="17933" y="70024"/>
                    <a:pt x="56119" y="71587"/>
                  </a:cubicBezTo>
                  <a:cubicBezTo>
                    <a:pt x="94301" y="73154"/>
                    <a:pt x="139025" y="134114"/>
                    <a:pt x="93163" y="149497"/>
                  </a:cubicBezTo>
                  <a:cubicBezTo>
                    <a:pt x="47306" y="164876"/>
                    <a:pt x="75251" y="518"/>
                    <a:pt x="75251" y="518"/>
                  </a:cubicBez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8" name="Google Shape;38;p3"/>
            <p:cNvSpPr/>
            <p:nvPr/>
          </p:nvSpPr>
          <p:spPr>
            <a:xfrm>
              <a:off x="8874938" y="1195037"/>
              <a:ext cx="37403" cy="1136083"/>
            </a:xfrm>
            <a:custGeom>
              <a:rect b="b" l="l" r="r" t="t"/>
              <a:pathLst>
                <a:path extrusionOk="0" h="285987" w="5108">
                  <a:moveTo>
                    <a:pt x="5109" y="0"/>
                  </a:moveTo>
                  <a:cubicBezTo>
                    <a:pt x="5109" y="0"/>
                    <a:pt x="3753" y="87727"/>
                    <a:pt x="3753" y="145206"/>
                  </a:cubicBezTo>
                  <a:cubicBezTo>
                    <a:pt x="3753" y="202682"/>
                    <a:pt x="0" y="285988"/>
                    <a:pt x="0" y="285988"/>
                  </a:cubicBezTo>
                </a:path>
              </a:pathLst>
            </a:custGeom>
            <a:no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9" name="Google Shape;39;p3"/>
            <p:cNvSpPr/>
            <p:nvPr/>
          </p:nvSpPr>
          <p:spPr>
            <a:xfrm>
              <a:off x="8689632" y="2179223"/>
              <a:ext cx="380404" cy="186636"/>
            </a:xfrm>
            <a:custGeom>
              <a:rect b="b" l="l" r="r" t="t"/>
              <a:pathLst>
                <a:path extrusionOk="0" h="25488" w="51950">
                  <a:moveTo>
                    <a:pt x="559" y="25193"/>
                  </a:moveTo>
                  <a:cubicBezTo>
                    <a:pt x="559" y="25193"/>
                    <a:pt x="-2526" y="10263"/>
                    <a:pt x="5801" y="4219"/>
                  </a:cubicBezTo>
                  <a:cubicBezTo>
                    <a:pt x="14132" y="-1820"/>
                    <a:pt x="35988" y="-715"/>
                    <a:pt x="44930" y="3394"/>
                  </a:cubicBezTo>
                  <a:cubicBezTo>
                    <a:pt x="53877" y="7502"/>
                    <a:pt x="51723" y="25488"/>
                    <a:pt x="51723" y="25488"/>
                  </a:cubicBezTo>
                  <a:cubicBezTo>
                    <a:pt x="51723" y="25488"/>
                    <a:pt x="37247" y="23958"/>
                    <a:pt x="25868" y="22954"/>
                  </a:cubicBezTo>
                  <a:cubicBezTo>
                    <a:pt x="14488" y="21954"/>
                    <a:pt x="559" y="25193"/>
                    <a:pt x="559" y="25193"/>
                  </a:cubicBezTo>
                  <a:close/>
                </a:path>
              </a:pathLst>
            </a:custGeom>
            <a:solidFill>
              <a:schemeClr val="lt1"/>
            </a:solidFill>
            <a:ln cap="rnd"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pic>
        <p:nvPicPr>
          <p:cNvPr id="40" name="Google Shape;40;p3" title="Artboard.png"/>
          <p:cNvPicPr preferRelativeResize="0"/>
          <p:nvPr/>
        </p:nvPicPr>
        <p:blipFill>
          <a:blip r:embed="rId2">
            <a:alphaModFix amt="70000"/>
          </a:blip>
          <a:stretch>
            <a:fillRect/>
          </a:stretch>
        </p:blipFill>
        <p:spPr>
          <a:xfrm>
            <a:off x="0" y="0"/>
            <a:ext cx="18288000" cy="10287000"/>
          </a:xfrm>
          <a:prstGeom prst="rect">
            <a:avLst/>
          </a:prstGeom>
          <a:noFill/>
          <a:ln>
            <a:noFill/>
          </a:ln>
        </p:spPr>
      </p:pic>
      <p:pic>
        <p:nvPicPr>
          <p:cNvPr id="41" name="Google Shape;41;p3"/>
          <p:cNvPicPr preferRelativeResize="0"/>
          <p:nvPr/>
        </p:nvPicPr>
        <p:blipFill rotWithShape="1">
          <a:blip r:embed="rId3">
            <a:alphaModFix/>
          </a:blip>
          <a:srcRect b="0" l="0" r="0" t="0"/>
          <a:stretch/>
        </p:blipFill>
        <p:spPr>
          <a:xfrm>
            <a:off x="1306988" y="3260173"/>
            <a:ext cx="7983835" cy="5323627"/>
          </a:xfrm>
          <a:custGeom>
            <a:rect b="b" l="l" r="r" t="t"/>
            <a:pathLst>
              <a:path extrusionOk="0" h="2294667" w="3441308">
                <a:moveTo>
                  <a:pt x="290" y="-571"/>
                </a:moveTo>
                <a:lnTo>
                  <a:pt x="3441598" y="-571"/>
                </a:lnTo>
                <a:lnTo>
                  <a:pt x="3441598" y="2294096"/>
                </a:lnTo>
                <a:lnTo>
                  <a:pt x="290" y="2294096"/>
                </a:lnTo>
                <a:close/>
              </a:path>
            </a:pathLst>
          </a:cu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pic>
        <p:nvPicPr>
          <p:cNvPr id="43" name="Google Shape;43;p4"/>
          <p:cNvPicPr preferRelativeResize="0"/>
          <p:nvPr/>
        </p:nvPicPr>
        <p:blipFill rotWithShape="1">
          <a:blip r:embed="rId2">
            <a:alphaModFix/>
          </a:blip>
          <a:srcRect b="0" l="0" r="0" t="0"/>
          <a:stretch/>
        </p:blipFill>
        <p:spPr>
          <a:xfrm>
            <a:off x="7684161" y="665025"/>
            <a:ext cx="13984574" cy="9324907"/>
          </a:xfrm>
          <a:custGeom>
            <a:rect b="b" l="l" r="r" t="t"/>
            <a:pathLst>
              <a:path extrusionOk="0" h="2651004" w="3975714">
                <a:moveTo>
                  <a:pt x="490" y="-52"/>
                </a:moveTo>
                <a:lnTo>
                  <a:pt x="3976205" y="-52"/>
                </a:lnTo>
                <a:lnTo>
                  <a:pt x="3976205" y="2650952"/>
                </a:lnTo>
                <a:lnTo>
                  <a:pt x="490" y="2650952"/>
                </a:lnTo>
                <a:close/>
              </a:path>
            </a:pathLst>
          </a:custGeom>
          <a:noFill/>
          <a:ln>
            <a:noFill/>
          </a:ln>
        </p:spPr>
      </p:pic>
      <p:grpSp>
        <p:nvGrpSpPr>
          <p:cNvPr id="44" name="Google Shape;44;p4"/>
          <p:cNvGrpSpPr/>
          <p:nvPr/>
        </p:nvGrpSpPr>
        <p:grpSpPr>
          <a:xfrm>
            <a:off x="10221023" y="7608721"/>
            <a:ext cx="809320" cy="397706"/>
            <a:chOff x="400560" y="546909"/>
            <a:chExt cx="185628" cy="91217"/>
          </a:xfrm>
        </p:grpSpPr>
        <p:sp>
          <p:nvSpPr>
            <p:cNvPr id="45" name="Google Shape;45;p4"/>
            <p:cNvSpPr/>
            <p:nvPr/>
          </p:nvSpPr>
          <p:spPr>
            <a:xfrm>
              <a:off x="417442" y="592358"/>
              <a:ext cx="31943" cy="21175"/>
            </a:xfrm>
            <a:custGeom>
              <a:rect b="b" l="l" r="r" t="t"/>
              <a:pathLst>
                <a:path extrusionOk="0" h="21175" w="31943">
                  <a:moveTo>
                    <a:pt x="24232" y="0"/>
                  </a:moveTo>
                  <a:lnTo>
                    <a:pt x="31944" y="21176"/>
                  </a:lnTo>
                  <a:lnTo>
                    <a:pt x="7849" y="21176"/>
                  </a:lnTo>
                  <a:lnTo>
                    <a:pt x="0" y="0"/>
                  </a:lnTo>
                  <a:lnTo>
                    <a:pt x="24232"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 name="Google Shape;46;p4"/>
            <p:cNvSpPr/>
            <p:nvPr/>
          </p:nvSpPr>
          <p:spPr>
            <a:xfrm>
              <a:off x="409002" y="569680"/>
              <a:ext cx="32125" cy="21220"/>
            </a:xfrm>
            <a:custGeom>
              <a:rect b="b" l="l" r="r" t="t"/>
              <a:pathLst>
                <a:path extrusionOk="0" h="21220" w="32125">
                  <a:moveTo>
                    <a:pt x="24414" y="0"/>
                  </a:moveTo>
                  <a:lnTo>
                    <a:pt x="32126" y="21220"/>
                  </a:lnTo>
                  <a:lnTo>
                    <a:pt x="7894" y="21220"/>
                  </a:lnTo>
                  <a:lnTo>
                    <a:pt x="0" y="0"/>
                  </a:lnTo>
                  <a:lnTo>
                    <a:pt x="24414"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 name="Google Shape;47;p4"/>
            <p:cNvSpPr/>
            <p:nvPr/>
          </p:nvSpPr>
          <p:spPr>
            <a:xfrm>
              <a:off x="400560" y="546909"/>
              <a:ext cx="32353" cy="21309"/>
            </a:xfrm>
            <a:custGeom>
              <a:rect b="b" l="l" r="r" t="t"/>
              <a:pathLst>
                <a:path extrusionOk="0" h="21309" w="32353">
                  <a:moveTo>
                    <a:pt x="24594" y="0"/>
                  </a:moveTo>
                  <a:lnTo>
                    <a:pt x="32354" y="21309"/>
                  </a:lnTo>
                  <a:lnTo>
                    <a:pt x="7895" y="21309"/>
                  </a:lnTo>
                  <a:lnTo>
                    <a:pt x="0" y="0"/>
                  </a:lnTo>
                  <a:lnTo>
                    <a:pt x="24594"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8" name="Google Shape;48;p4"/>
            <p:cNvSpPr/>
            <p:nvPr/>
          </p:nvSpPr>
          <p:spPr>
            <a:xfrm>
              <a:off x="451438" y="614991"/>
              <a:ext cx="32032" cy="22908"/>
            </a:xfrm>
            <a:custGeom>
              <a:rect b="b" l="l" r="r" t="t"/>
              <a:pathLst>
                <a:path extrusionOk="0" h="22908" w="32032">
                  <a:moveTo>
                    <a:pt x="23775" y="0"/>
                  </a:moveTo>
                  <a:lnTo>
                    <a:pt x="32033" y="22682"/>
                  </a:lnTo>
                  <a:lnTo>
                    <a:pt x="8351" y="22908"/>
                  </a:lnTo>
                  <a:lnTo>
                    <a:pt x="0" y="0"/>
                  </a:lnTo>
                  <a:lnTo>
                    <a:pt x="23775"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9" name="Google Shape;49;p4"/>
            <p:cNvSpPr/>
            <p:nvPr/>
          </p:nvSpPr>
          <p:spPr>
            <a:xfrm>
              <a:off x="443225" y="592358"/>
              <a:ext cx="31441" cy="21175"/>
            </a:xfrm>
            <a:custGeom>
              <a:rect b="b" l="l" r="r" t="t"/>
              <a:pathLst>
                <a:path extrusionOk="0" h="21175" w="31441">
                  <a:moveTo>
                    <a:pt x="23730" y="0"/>
                  </a:moveTo>
                  <a:lnTo>
                    <a:pt x="31442" y="21176"/>
                  </a:lnTo>
                  <a:lnTo>
                    <a:pt x="7712" y="21176"/>
                  </a:lnTo>
                  <a:lnTo>
                    <a:pt x="0" y="0"/>
                  </a:lnTo>
                  <a:lnTo>
                    <a:pt x="2373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 name="Google Shape;50;p4"/>
            <p:cNvSpPr/>
            <p:nvPr/>
          </p:nvSpPr>
          <p:spPr>
            <a:xfrm>
              <a:off x="426708" y="546954"/>
              <a:ext cx="31486" cy="21264"/>
            </a:xfrm>
            <a:custGeom>
              <a:rect b="b" l="l" r="r" t="t"/>
              <a:pathLst>
                <a:path extrusionOk="0" h="21264" w="31486">
                  <a:moveTo>
                    <a:pt x="23726" y="0"/>
                  </a:moveTo>
                  <a:lnTo>
                    <a:pt x="31486" y="21265"/>
                  </a:lnTo>
                  <a:lnTo>
                    <a:pt x="7756" y="21265"/>
                  </a:lnTo>
                  <a:lnTo>
                    <a:pt x="0" y="0"/>
                  </a:lnTo>
                  <a:lnTo>
                    <a:pt x="23726"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 name="Google Shape;51;p4"/>
            <p:cNvSpPr/>
            <p:nvPr/>
          </p:nvSpPr>
          <p:spPr>
            <a:xfrm>
              <a:off x="468505" y="592358"/>
              <a:ext cx="31121" cy="21175"/>
            </a:xfrm>
            <a:custGeom>
              <a:rect b="b" l="l" r="r" t="t"/>
              <a:pathLst>
                <a:path extrusionOk="0" h="21175" w="31121">
                  <a:moveTo>
                    <a:pt x="23410" y="0"/>
                  </a:moveTo>
                  <a:lnTo>
                    <a:pt x="30482" y="19350"/>
                  </a:lnTo>
                  <a:lnTo>
                    <a:pt x="31122" y="21176"/>
                  </a:lnTo>
                  <a:lnTo>
                    <a:pt x="7712" y="21176"/>
                  </a:lnTo>
                  <a:lnTo>
                    <a:pt x="0" y="0"/>
                  </a:lnTo>
                  <a:lnTo>
                    <a:pt x="2341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2" name="Google Shape;52;p4"/>
            <p:cNvSpPr/>
            <p:nvPr/>
          </p:nvSpPr>
          <p:spPr>
            <a:xfrm>
              <a:off x="460247" y="569680"/>
              <a:ext cx="31166" cy="21220"/>
            </a:xfrm>
            <a:custGeom>
              <a:rect b="b" l="l" r="r" t="t"/>
              <a:pathLst>
                <a:path extrusionOk="0" h="21220" w="31166">
                  <a:moveTo>
                    <a:pt x="23455" y="0"/>
                  </a:moveTo>
                  <a:lnTo>
                    <a:pt x="31167" y="21220"/>
                  </a:lnTo>
                  <a:lnTo>
                    <a:pt x="7712" y="21220"/>
                  </a:lnTo>
                  <a:lnTo>
                    <a:pt x="0" y="0"/>
                  </a:lnTo>
                  <a:lnTo>
                    <a:pt x="23455"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3" name="Google Shape;53;p4"/>
            <p:cNvSpPr/>
            <p:nvPr/>
          </p:nvSpPr>
          <p:spPr>
            <a:xfrm>
              <a:off x="451989" y="546954"/>
              <a:ext cx="31162" cy="21264"/>
            </a:xfrm>
            <a:custGeom>
              <a:rect b="b" l="l" r="r" t="t"/>
              <a:pathLst>
                <a:path extrusionOk="0" h="21264" w="31162">
                  <a:moveTo>
                    <a:pt x="23451" y="0"/>
                  </a:moveTo>
                  <a:lnTo>
                    <a:pt x="31162" y="21265"/>
                  </a:lnTo>
                  <a:lnTo>
                    <a:pt x="7756" y="21265"/>
                  </a:lnTo>
                  <a:lnTo>
                    <a:pt x="0" y="0"/>
                  </a:lnTo>
                  <a:lnTo>
                    <a:pt x="23451"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4" name="Google Shape;54;p4"/>
            <p:cNvSpPr/>
            <p:nvPr/>
          </p:nvSpPr>
          <p:spPr>
            <a:xfrm>
              <a:off x="485252" y="569680"/>
              <a:ext cx="31441" cy="21220"/>
            </a:xfrm>
            <a:custGeom>
              <a:rect b="b" l="l" r="r" t="t"/>
              <a:pathLst>
                <a:path extrusionOk="0" h="21220" w="31441">
                  <a:moveTo>
                    <a:pt x="23730" y="0"/>
                  </a:moveTo>
                  <a:lnTo>
                    <a:pt x="31442" y="21220"/>
                  </a:lnTo>
                  <a:lnTo>
                    <a:pt x="7712" y="21220"/>
                  </a:lnTo>
                  <a:lnTo>
                    <a:pt x="0" y="0"/>
                  </a:lnTo>
                  <a:lnTo>
                    <a:pt x="2373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5" name="Google Shape;55;p4"/>
            <p:cNvSpPr/>
            <p:nvPr/>
          </p:nvSpPr>
          <p:spPr>
            <a:xfrm>
              <a:off x="529150" y="547002"/>
              <a:ext cx="31255" cy="21216"/>
            </a:xfrm>
            <a:custGeom>
              <a:rect b="b" l="l" r="r" t="t"/>
              <a:pathLst>
                <a:path extrusionOk="0" h="21216" w="31255">
                  <a:moveTo>
                    <a:pt x="23273" y="0"/>
                  </a:moveTo>
                  <a:lnTo>
                    <a:pt x="31256" y="21216"/>
                  </a:lnTo>
                  <a:lnTo>
                    <a:pt x="7712" y="21216"/>
                  </a:lnTo>
                  <a:lnTo>
                    <a:pt x="0" y="0"/>
                  </a:lnTo>
                  <a:lnTo>
                    <a:pt x="23273"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6" name="Google Shape;56;p4"/>
            <p:cNvSpPr/>
            <p:nvPr/>
          </p:nvSpPr>
          <p:spPr>
            <a:xfrm>
              <a:off x="537408" y="569680"/>
              <a:ext cx="31530" cy="21220"/>
            </a:xfrm>
            <a:custGeom>
              <a:rect b="b" l="l" r="r" t="t"/>
              <a:pathLst>
                <a:path extrusionOk="0" h="21220" w="31530">
                  <a:moveTo>
                    <a:pt x="23548" y="0"/>
                  </a:moveTo>
                  <a:lnTo>
                    <a:pt x="31531" y="21220"/>
                  </a:lnTo>
                  <a:lnTo>
                    <a:pt x="7712" y="21220"/>
                  </a:lnTo>
                  <a:lnTo>
                    <a:pt x="0" y="0"/>
                  </a:lnTo>
                  <a:lnTo>
                    <a:pt x="23548"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7" name="Google Shape;57;p4"/>
            <p:cNvSpPr/>
            <p:nvPr/>
          </p:nvSpPr>
          <p:spPr>
            <a:xfrm>
              <a:off x="502275" y="547002"/>
              <a:ext cx="32988" cy="21216"/>
            </a:xfrm>
            <a:custGeom>
              <a:rect b="b" l="l" r="r" t="t"/>
              <a:pathLst>
                <a:path extrusionOk="0" h="21216" w="32988">
                  <a:moveTo>
                    <a:pt x="32988" y="21216"/>
                  </a:moveTo>
                  <a:lnTo>
                    <a:pt x="7756" y="21216"/>
                  </a:lnTo>
                  <a:lnTo>
                    <a:pt x="0" y="0"/>
                  </a:lnTo>
                  <a:lnTo>
                    <a:pt x="25277" y="0"/>
                  </a:lnTo>
                  <a:lnTo>
                    <a:pt x="32988" y="21216"/>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8" name="Google Shape;58;p4"/>
            <p:cNvSpPr/>
            <p:nvPr/>
          </p:nvSpPr>
          <p:spPr>
            <a:xfrm>
              <a:off x="510533" y="569680"/>
              <a:ext cx="32992" cy="21220"/>
            </a:xfrm>
            <a:custGeom>
              <a:rect b="b" l="l" r="r" t="t"/>
              <a:pathLst>
                <a:path extrusionOk="0" h="21220" w="32992">
                  <a:moveTo>
                    <a:pt x="25281" y="0"/>
                  </a:moveTo>
                  <a:lnTo>
                    <a:pt x="32992" y="21220"/>
                  </a:lnTo>
                  <a:lnTo>
                    <a:pt x="7712" y="21220"/>
                  </a:lnTo>
                  <a:lnTo>
                    <a:pt x="0" y="0"/>
                  </a:lnTo>
                  <a:lnTo>
                    <a:pt x="25281"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 name="Google Shape;59;p4"/>
            <p:cNvSpPr/>
            <p:nvPr/>
          </p:nvSpPr>
          <p:spPr>
            <a:xfrm>
              <a:off x="476994" y="547002"/>
              <a:ext cx="31486" cy="21216"/>
            </a:xfrm>
            <a:custGeom>
              <a:rect b="b" l="l" r="r" t="t"/>
              <a:pathLst>
                <a:path extrusionOk="0" h="21216" w="31486">
                  <a:moveTo>
                    <a:pt x="23726" y="0"/>
                  </a:moveTo>
                  <a:lnTo>
                    <a:pt x="31486" y="21216"/>
                  </a:lnTo>
                  <a:lnTo>
                    <a:pt x="7756" y="21216"/>
                  </a:lnTo>
                  <a:lnTo>
                    <a:pt x="0" y="0"/>
                  </a:lnTo>
                  <a:lnTo>
                    <a:pt x="23726"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0" name="Google Shape;60;p4"/>
            <p:cNvSpPr/>
            <p:nvPr/>
          </p:nvSpPr>
          <p:spPr>
            <a:xfrm>
              <a:off x="545667" y="592358"/>
              <a:ext cx="31806" cy="21175"/>
            </a:xfrm>
            <a:custGeom>
              <a:rect b="b" l="l" r="r" t="t"/>
              <a:pathLst>
                <a:path extrusionOk="0" h="21175" w="31806">
                  <a:moveTo>
                    <a:pt x="23823" y="0"/>
                  </a:moveTo>
                  <a:lnTo>
                    <a:pt x="31806" y="21176"/>
                  </a:lnTo>
                  <a:lnTo>
                    <a:pt x="7712" y="21176"/>
                  </a:lnTo>
                  <a:lnTo>
                    <a:pt x="0" y="0"/>
                  </a:lnTo>
                  <a:lnTo>
                    <a:pt x="23823"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 name="Google Shape;61;p4"/>
            <p:cNvSpPr/>
            <p:nvPr/>
          </p:nvSpPr>
          <p:spPr>
            <a:xfrm>
              <a:off x="518791" y="592358"/>
              <a:ext cx="32992" cy="21175"/>
            </a:xfrm>
            <a:custGeom>
              <a:rect b="b" l="l" r="r" t="t"/>
              <a:pathLst>
                <a:path extrusionOk="0" h="21175" w="32992">
                  <a:moveTo>
                    <a:pt x="25281" y="0"/>
                  </a:moveTo>
                  <a:lnTo>
                    <a:pt x="32992" y="21176"/>
                  </a:lnTo>
                  <a:lnTo>
                    <a:pt x="7712" y="21176"/>
                  </a:lnTo>
                  <a:lnTo>
                    <a:pt x="0" y="0"/>
                  </a:lnTo>
                  <a:lnTo>
                    <a:pt x="25281"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2" name="Google Shape;62;p4"/>
            <p:cNvSpPr/>
            <p:nvPr/>
          </p:nvSpPr>
          <p:spPr>
            <a:xfrm>
              <a:off x="493510" y="592358"/>
              <a:ext cx="31441" cy="21175"/>
            </a:xfrm>
            <a:custGeom>
              <a:rect b="b" l="l" r="r" t="t"/>
              <a:pathLst>
                <a:path extrusionOk="0" h="21175" w="31441">
                  <a:moveTo>
                    <a:pt x="23730" y="0"/>
                  </a:moveTo>
                  <a:lnTo>
                    <a:pt x="31442" y="21176"/>
                  </a:lnTo>
                  <a:lnTo>
                    <a:pt x="7712" y="21176"/>
                  </a:lnTo>
                  <a:lnTo>
                    <a:pt x="0" y="0"/>
                  </a:lnTo>
                  <a:lnTo>
                    <a:pt x="2373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3" name="Google Shape;63;p4"/>
            <p:cNvSpPr/>
            <p:nvPr/>
          </p:nvSpPr>
          <p:spPr>
            <a:xfrm>
              <a:off x="527049" y="614991"/>
              <a:ext cx="33222" cy="22179"/>
            </a:xfrm>
            <a:custGeom>
              <a:rect b="b" l="l" r="r" t="t"/>
              <a:pathLst>
                <a:path extrusionOk="0" h="22179" w="33222">
                  <a:moveTo>
                    <a:pt x="0" y="0"/>
                  </a:moveTo>
                  <a:lnTo>
                    <a:pt x="25236" y="0"/>
                  </a:lnTo>
                  <a:lnTo>
                    <a:pt x="33223" y="21949"/>
                  </a:lnTo>
                  <a:lnTo>
                    <a:pt x="8080" y="22180"/>
                  </a:lnTo>
                  <a:lnTo>
                    <a:pt x="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4" name="Google Shape;64;p4"/>
            <p:cNvSpPr/>
            <p:nvPr/>
          </p:nvSpPr>
          <p:spPr>
            <a:xfrm>
              <a:off x="553880" y="614991"/>
              <a:ext cx="32308" cy="21948"/>
            </a:xfrm>
            <a:custGeom>
              <a:rect b="b" l="l" r="r" t="t"/>
              <a:pathLst>
                <a:path extrusionOk="0" h="21948" w="32308">
                  <a:moveTo>
                    <a:pt x="0" y="0"/>
                  </a:moveTo>
                  <a:lnTo>
                    <a:pt x="24143" y="0"/>
                  </a:lnTo>
                  <a:lnTo>
                    <a:pt x="32308" y="21722"/>
                  </a:lnTo>
                  <a:lnTo>
                    <a:pt x="7987" y="21949"/>
                  </a:lnTo>
                  <a:lnTo>
                    <a:pt x="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5" name="Google Shape;65;p4"/>
            <p:cNvSpPr/>
            <p:nvPr/>
          </p:nvSpPr>
          <p:spPr>
            <a:xfrm>
              <a:off x="501773" y="614991"/>
              <a:ext cx="31802" cy="22450"/>
            </a:xfrm>
            <a:custGeom>
              <a:rect b="b" l="l" r="r" t="t"/>
              <a:pathLst>
                <a:path extrusionOk="0" h="22450" w="31802">
                  <a:moveTo>
                    <a:pt x="23726" y="0"/>
                  </a:moveTo>
                  <a:lnTo>
                    <a:pt x="31802" y="22224"/>
                  </a:lnTo>
                  <a:lnTo>
                    <a:pt x="8165" y="22451"/>
                  </a:lnTo>
                  <a:lnTo>
                    <a:pt x="0" y="0"/>
                  </a:lnTo>
                  <a:lnTo>
                    <a:pt x="23726"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6" name="Google Shape;66;p4"/>
            <p:cNvSpPr/>
            <p:nvPr/>
          </p:nvSpPr>
          <p:spPr>
            <a:xfrm>
              <a:off x="476763" y="614991"/>
              <a:ext cx="31579" cy="22681"/>
            </a:xfrm>
            <a:custGeom>
              <a:rect b="b" l="l" r="r" t="t"/>
              <a:pathLst>
                <a:path extrusionOk="0" h="22681" w="31579">
                  <a:moveTo>
                    <a:pt x="23410" y="0"/>
                  </a:moveTo>
                  <a:lnTo>
                    <a:pt x="31579" y="22451"/>
                  </a:lnTo>
                  <a:lnTo>
                    <a:pt x="8262" y="22682"/>
                  </a:lnTo>
                  <a:lnTo>
                    <a:pt x="0" y="0"/>
                  </a:lnTo>
                  <a:lnTo>
                    <a:pt x="2341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7" name="Google Shape;67;p4"/>
            <p:cNvSpPr/>
            <p:nvPr/>
          </p:nvSpPr>
          <p:spPr>
            <a:xfrm>
              <a:off x="434966" y="569680"/>
              <a:ext cx="31441" cy="21220"/>
            </a:xfrm>
            <a:custGeom>
              <a:rect b="b" l="l" r="r" t="t"/>
              <a:pathLst>
                <a:path extrusionOk="0" h="21220" w="31441">
                  <a:moveTo>
                    <a:pt x="23730" y="0"/>
                  </a:moveTo>
                  <a:lnTo>
                    <a:pt x="31442" y="21220"/>
                  </a:lnTo>
                  <a:lnTo>
                    <a:pt x="7712" y="21220"/>
                  </a:lnTo>
                  <a:lnTo>
                    <a:pt x="0" y="0"/>
                  </a:lnTo>
                  <a:lnTo>
                    <a:pt x="23730"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8" name="Google Shape;68;p4"/>
            <p:cNvSpPr/>
            <p:nvPr/>
          </p:nvSpPr>
          <p:spPr>
            <a:xfrm>
              <a:off x="425842" y="614991"/>
              <a:ext cx="32397" cy="23135"/>
            </a:xfrm>
            <a:custGeom>
              <a:rect b="b" l="l" r="r" t="t"/>
              <a:pathLst>
                <a:path extrusionOk="0" h="23135" w="32397">
                  <a:moveTo>
                    <a:pt x="24046" y="0"/>
                  </a:moveTo>
                  <a:lnTo>
                    <a:pt x="32397" y="22908"/>
                  </a:lnTo>
                  <a:lnTo>
                    <a:pt x="8578" y="23135"/>
                  </a:lnTo>
                  <a:lnTo>
                    <a:pt x="0" y="0"/>
                  </a:lnTo>
                  <a:lnTo>
                    <a:pt x="24046" y="0"/>
                  </a:lnTo>
                  <a:close/>
                </a:path>
              </a:pathLst>
            </a:custGeom>
            <a:solidFill>
              <a:srgbClr val="FBFFF9"/>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69" name="Google Shape;69;p4"/>
          <p:cNvSpPr/>
          <p:nvPr/>
        </p:nvSpPr>
        <p:spPr>
          <a:xfrm>
            <a:off x="10593855" y="7941560"/>
            <a:ext cx="44795" cy="205918"/>
          </a:xfrm>
          <a:custGeom>
            <a:rect b="b" l="l" r="r" t="t"/>
            <a:pathLst>
              <a:path extrusionOk="0" h="47229" w="10274">
                <a:moveTo>
                  <a:pt x="9586" y="259"/>
                </a:moveTo>
                <a:lnTo>
                  <a:pt x="10274" y="47104"/>
                </a:lnTo>
                <a:lnTo>
                  <a:pt x="0" y="47230"/>
                </a:lnTo>
                <a:lnTo>
                  <a:pt x="3332" y="0"/>
                </a:lnTo>
                <a:lnTo>
                  <a:pt x="9586" y="259"/>
                </a:lnTo>
                <a:close/>
              </a:path>
            </a:pathLst>
          </a:custGeom>
          <a:solidFill>
            <a:srgbClr val="FBFFF9"/>
          </a:solidFill>
          <a:ln>
            <a:noFill/>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70" name="Google Shape;70;p4"/>
          <p:cNvGrpSpPr/>
          <p:nvPr/>
        </p:nvGrpSpPr>
        <p:grpSpPr>
          <a:xfrm>
            <a:off x="10753847" y="6865098"/>
            <a:ext cx="657760" cy="1650884"/>
            <a:chOff x="7353581" y="4522657"/>
            <a:chExt cx="438507" cy="1100589"/>
          </a:xfrm>
        </p:grpSpPr>
        <p:sp>
          <p:nvSpPr>
            <p:cNvPr id="71" name="Google Shape;71;p4"/>
            <p:cNvSpPr/>
            <p:nvPr/>
          </p:nvSpPr>
          <p:spPr>
            <a:xfrm>
              <a:off x="7519594" y="4785901"/>
              <a:ext cx="48968" cy="837346"/>
            </a:xfrm>
            <a:custGeom>
              <a:rect b="b" l="l" r="r" t="t"/>
              <a:pathLst>
                <a:path extrusionOk="0" h="348531" w="20382">
                  <a:moveTo>
                    <a:pt x="0" y="347394"/>
                  </a:moveTo>
                  <a:lnTo>
                    <a:pt x="20382" y="348531"/>
                  </a:lnTo>
                  <a:lnTo>
                    <a:pt x="15771" y="0"/>
                  </a:lnTo>
                  <a:lnTo>
                    <a:pt x="5093" y="12"/>
                  </a:lnTo>
                  <a:lnTo>
                    <a:pt x="0" y="347394"/>
                  </a:lnTo>
                  <a:close/>
                </a:path>
              </a:pathLst>
            </a:custGeom>
            <a:solidFill>
              <a:srgbClr val="FBFFF9"/>
            </a:solidFill>
            <a:ln>
              <a:noFill/>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72" name="Google Shape;72;p4"/>
            <p:cNvSpPr/>
            <p:nvPr/>
          </p:nvSpPr>
          <p:spPr>
            <a:xfrm>
              <a:off x="7353581" y="4522657"/>
              <a:ext cx="438507" cy="441659"/>
            </a:xfrm>
            <a:custGeom>
              <a:rect b="b" l="l" r="r" t="t"/>
              <a:pathLst>
                <a:path extrusionOk="0" h="183833" w="182521">
                  <a:moveTo>
                    <a:pt x="182336" y="131484"/>
                  </a:moveTo>
                  <a:lnTo>
                    <a:pt x="111842" y="103636"/>
                  </a:lnTo>
                  <a:lnTo>
                    <a:pt x="91690" y="105037"/>
                  </a:lnTo>
                  <a:cubicBezTo>
                    <a:pt x="91678" y="104875"/>
                    <a:pt x="91771" y="104734"/>
                    <a:pt x="91755" y="104572"/>
                  </a:cubicBezTo>
                  <a:cubicBezTo>
                    <a:pt x="91026" y="97702"/>
                    <a:pt x="84861" y="92723"/>
                    <a:pt x="77991" y="93451"/>
                  </a:cubicBezTo>
                  <a:cubicBezTo>
                    <a:pt x="77975" y="93455"/>
                    <a:pt x="77955" y="93455"/>
                    <a:pt x="77935" y="93459"/>
                  </a:cubicBezTo>
                  <a:lnTo>
                    <a:pt x="51763" y="0"/>
                  </a:lnTo>
                  <a:lnTo>
                    <a:pt x="47958" y="2406"/>
                  </a:lnTo>
                  <a:lnTo>
                    <a:pt x="59418" y="77414"/>
                  </a:lnTo>
                  <a:lnTo>
                    <a:pt x="72028" y="95973"/>
                  </a:lnTo>
                  <a:cubicBezTo>
                    <a:pt x="68571" y="98524"/>
                    <a:pt x="66389" y="102637"/>
                    <a:pt x="66875" y="107215"/>
                  </a:cubicBezTo>
                  <a:cubicBezTo>
                    <a:pt x="67057" y="108911"/>
                    <a:pt x="67567" y="110454"/>
                    <a:pt x="68340" y="111862"/>
                  </a:cubicBezTo>
                  <a:lnTo>
                    <a:pt x="0" y="181745"/>
                  </a:lnTo>
                  <a:lnTo>
                    <a:pt x="3995" y="183834"/>
                  </a:lnTo>
                  <a:lnTo>
                    <a:pt x="63175" y="136430"/>
                  </a:lnTo>
                  <a:lnTo>
                    <a:pt x="72878" y="116356"/>
                  </a:lnTo>
                  <a:cubicBezTo>
                    <a:pt x="75149" y="117744"/>
                    <a:pt x="77785" y="118635"/>
                    <a:pt x="80639" y="118335"/>
                  </a:cubicBezTo>
                  <a:cubicBezTo>
                    <a:pt x="84833" y="117886"/>
                    <a:pt x="88099" y="115271"/>
                    <a:pt x="90014" y="111846"/>
                  </a:cubicBezTo>
                  <a:lnTo>
                    <a:pt x="182522" y="135924"/>
                  </a:lnTo>
                  <a:lnTo>
                    <a:pt x="182336" y="131484"/>
                  </a:lnTo>
                  <a:close/>
                </a:path>
              </a:pathLst>
            </a:custGeom>
            <a:solidFill>
              <a:srgbClr val="FBFFF9"/>
            </a:solidFill>
            <a:ln>
              <a:noFill/>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nvGrpSpPr>
          <p:cNvPr id="73" name="Google Shape;73;p4"/>
          <p:cNvGrpSpPr/>
          <p:nvPr/>
        </p:nvGrpSpPr>
        <p:grpSpPr>
          <a:xfrm>
            <a:off x="10068729" y="6783986"/>
            <a:ext cx="640352" cy="1626725"/>
            <a:chOff x="502566" y="248041"/>
            <a:chExt cx="177757" cy="451567"/>
          </a:xfrm>
        </p:grpSpPr>
        <p:sp>
          <p:nvSpPr>
            <p:cNvPr id="74" name="Google Shape;74;p4"/>
            <p:cNvSpPr/>
            <p:nvPr/>
          </p:nvSpPr>
          <p:spPr>
            <a:xfrm>
              <a:off x="600579" y="351080"/>
              <a:ext cx="20382" cy="348528"/>
            </a:xfrm>
            <a:custGeom>
              <a:rect b="b" l="l" r="r" t="t"/>
              <a:pathLst>
                <a:path extrusionOk="0" h="348528" w="20382">
                  <a:moveTo>
                    <a:pt x="0" y="347395"/>
                  </a:moveTo>
                  <a:lnTo>
                    <a:pt x="20382" y="348528"/>
                  </a:lnTo>
                  <a:lnTo>
                    <a:pt x="15771" y="0"/>
                  </a:lnTo>
                  <a:lnTo>
                    <a:pt x="5093" y="8"/>
                  </a:lnTo>
                  <a:lnTo>
                    <a:pt x="0" y="347395"/>
                  </a:lnTo>
                  <a:close/>
                </a:path>
              </a:pathLst>
            </a:custGeom>
            <a:solidFill>
              <a:srgbClr val="FBFFF9"/>
            </a:solidFill>
            <a:ln>
              <a:noFill/>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75" name="Google Shape;75;p4"/>
            <p:cNvSpPr/>
            <p:nvPr/>
          </p:nvSpPr>
          <p:spPr>
            <a:xfrm>
              <a:off x="502566" y="248041"/>
              <a:ext cx="177757" cy="186626"/>
            </a:xfrm>
            <a:custGeom>
              <a:rect b="b" l="l" r="r" t="t"/>
              <a:pathLst>
                <a:path extrusionOk="0" h="186626" w="177757">
                  <a:moveTo>
                    <a:pt x="144546" y="0"/>
                  </a:moveTo>
                  <a:lnTo>
                    <a:pt x="109405" y="67156"/>
                  </a:lnTo>
                  <a:lnTo>
                    <a:pt x="108664" y="87343"/>
                  </a:lnTo>
                  <a:cubicBezTo>
                    <a:pt x="108502" y="87337"/>
                    <a:pt x="108372" y="87229"/>
                    <a:pt x="108210" y="87229"/>
                  </a:cubicBezTo>
                  <a:cubicBezTo>
                    <a:pt x="101304" y="87229"/>
                    <a:pt x="95702" y="92832"/>
                    <a:pt x="95702" y="99740"/>
                  </a:cubicBezTo>
                  <a:cubicBezTo>
                    <a:pt x="95702" y="99759"/>
                    <a:pt x="95702" y="99777"/>
                    <a:pt x="95702" y="99796"/>
                  </a:cubicBezTo>
                  <a:lnTo>
                    <a:pt x="0" y="115946"/>
                  </a:lnTo>
                  <a:lnTo>
                    <a:pt x="1988" y="119983"/>
                  </a:lnTo>
                  <a:lnTo>
                    <a:pt x="77789" y="116514"/>
                  </a:lnTo>
                  <a:lnTo>
                    <a:pt x="97576" y="105938"/>
                  </a:lnTo>
                  <a:cubicBezTo>
                    <a:pt x="99746" y="109646"/>
                    <a:pt x="103604" y="112250"/>
                    <a:pt x="108210" y="112250"/>
                  </a:cubicBezTo>
                  <a:cubicBezTo>
                    <a:pt x="109919" y="112250"/>
                    <a:pt x="111506" y="111902"/>
                    <a:pt x="112987" y="111283"/>
                  </a:cubicBezTo>
                  <a:lnTo>
                    <a:pt x="175251" y="186626"/>
                  </a:lnTo>
                  <a:lnTo>
                    <a:pt x="177757" y="182874"/>
                  </a:lnTo>
                  <a:lnTo>
                    <a:pt x="136871" y="119016"/>
                  </a:lnTo>
                  <a:lnTo>
                    <a:pt x="117934" y="107246"/>
                  </a:lnTo>
                  <a:cubicBezTo>
                    <a:pt x="119557" y="105136"/>
                    <a:pt x="120719" y="102606"/>
                    <a:pt x="120719" y="99740"/>
                  </a:cubicBezTo>
                  <a:cubicBezTo>
                    <a:pt x="120719" y="95519"/>
                    <a:pt x="118464" y="91996"/>
                    <a:pt x="115262" y="89732"/>
                  </a:cubicBezTo>
                  <a:lnTo>
                    <a:pt x="148983" y="284"/>
                  </a:lnTo>
                  <a:lnTo>
                    <a:pt x="144546" y="0"/>
                  </a:lnTo>
                  <a:close/>
                </a:path>
              </a:pathLst>
            </a:custGeom>
            <a:solidFill>
              <a:srgbClr val="FBFFF9"/>
            </a:solidFill>
            <a:ln>
              <a:noFill/>
            </a:ln>
            <a:effectLst>
              <a:outerShdw blurRad="57150" rotWithShape="0" algn="bl" dir="5400000" dist="19050">
                <a:srgbClr val="000000">
                  <a:alpha val="50000"/>
                </a:srgbClr>
              </a:outerShdw>
            </a:effectLst>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76" name="Google Shape;76;p4"/>
          <p:cNvSpPr/>
          <p:nvPr/>
        </p:nvSpPr>
        <p:spPr>
          <a:xfrm>
            <a:off x="1100400" y="618994"/>
            <a:ext cx="16087199" cy="9049021"/>
          </a:xfrm>
          <a:custGeom>
            <a:rect b="b" l="l" r="r" t="t"/>
            <a:pathLst>
              <a:path extrusionOk="0" h="1790113" w="3182433">
                <a:moveTo>
                  <a:pt x="0" y="0"/>
                </a:moveTo>
                <a:lnTo>
                  <a:pt x="0" y="1790113"/>
                </a:lnTo>
                <a:lnTo>
                  <a:pt x="3182434" y="1790113"/>
                </a:lnTo>
                <a:lnTo>
                  <a:pt x="3182434" y="0"/>
                </a:lnTo>
                <a:lnTo>
                  <a:pt x="0" y="0"/>
                </a:lnTo>
                <a:close/>
                <a:moveTo>
                  <a:pt x="2158055" y="245883"/>
                </a:moveTo>
                <a:cubicBezTo>
                  <a:pt x="2205135" y="246009"/>
                  <a:pt x="2377828" y="247227"/>
                  <a:pt x="2377828" y="247227"/>
                </a:cubicBezTo>
                <a:cubicBezTo>
                  <a:pt x="2377828" y="247227"/>
                  <a:pt x="2354147" y="277082"/>
                  <a:pt x="2313625" y="340099"/>
                </a:cubicBezTo>
                <a:cubicBezTo>
                  <a:pt x="2273103" y="403121"/>
                  <a:pt x="2098508" y="719566"/>
                  <a:pt x="2098508" y="719566"/>
                </a:cubicBezTo>
                <a:lnTo>
                  <a:pt x="1872136" y="585104"/>
                </a:lnTo>
                <a:cubicBezTo>
                  <a:pt x="1872136" y="585104"/>
                  <a:pt x="2005117" y="350130"/>
                  <a:pt x="2031187" y="310163"/>
                </a:cubicBezTo>
                <a:cubicBezTo>
                  <a:pt x="2057257" y="270192"/>
                  <a:pt x="2110935" y="245754"/>
                  <a:pt x="2158055" y="245883"/>
                </a:cubicBezTo>
                <a:close/>
                <a:moveTo>
                  <a:pt x="2423127" y="248834"/>
                </a:moveTo>
                <a:cubicBezTo>
                  <a:pt x="2423127" y="248834"/>
                  <a:pt x="2503199" y="268221"/>
                  <a:pt x="2526516" y="302703"/>
                </a:cubicBezTo>
                <a:cubicBezTo>
                  <a:pt x="2549874" y="337185"/>
                  <a:pt x="2683057" y="560706"/>
                  <a:pt x="2683057" y="560706"/>
                </a:cubicBezTo>
                <a:lnTo>
                  <a:pt x="2732970" y="531960"/>
                </a:lnTo>
                <a:lnTo>
                  <a:pt x="2628569" y="739771"/>
                </a:lnTo>
                <a:lnTo>
                  <a:pt x="2392645" y="730290"/>
                </a:lnTo>
                <a:lnTo>
                  <a:pt x="2448063" y="695225"/>
                </a:lnTo>
                <a:lnTo>
                  <a:pt x="2298040" y="443488"/>
                </a:lnTo>
                <a:cubicBezTo>
                  <a:pt x="2298040" y="443488"/>
                  <a:pt x="2325162" y="386385"/>
                  <a:pt x="2356414" y="337719"/>
                </a:cubicBezTo>
                <a:cubicBezTo>
                  <a:pt x="2387706" y="289052"/>
                  <a:pt x="2423127" y="248834"/>
                  <a:pt x="2423127" y="248834"/>
                </a:cubicBezTo>
                <a:close/>
                <a:moveTo>
                  <a:pt x="1927555" y="749401"/>
                </a:moveTo>
                <a:lnTo>
                  <a:pt x="2036166" y="959078"/>
                </a:lnTo>
                <a:lnTo>
                  <a:pt x="1978238" y="928312"/>
                </a:lnTo>
                <a:lnTo>
                  <a:pt x="1833841" y="1183307"/>
                </a:lnTo>
                <a:cubicBezTo>
                  <a:pt x="1833841" y="1183307"/>
                  <a:pt x="1770812" y="1188076"/>
                  <a:pt x="1713045" y="1185020"/>
                </a:cubicBezTo>
                <a:cubicBezTo>
                  <a:pt x="1655278" y="1181959"/>
                  <a:pt x="1602815" y="1171034"/>
                  <a:pt x="1602815" y="1171034"/>
                </a:cubicBezTo>
                <a:cubicBezTo>
                  <a:pt x="1602815" y="1171034"/>
                  <a:pt x="1579983" y="1091893"/>
                  <a:pt x="1598362" y="1054541"/>
                </a:cubicBezTo>
                <a:cubicBezTo>
                  <a:pt x="1616781" y="1017189"/>
                  <a:pt x="1745025" y="790789"/>
                  <a:pt x="1745025" y="790789"/>
                </a:cubicBezTo>
                <a:lnTo>
                  <a:pt x="1695355" y="761626"/>
                </a:lnTo>
                <a:lnTo>
                  <a:pt x="1927555" y="749401"/>
                </a:lnTo>
                <a:close/>
                <a:moveTo>
                  <a:pt x="2803286" y="774989"/>
                </a:moveTo>
                <a:cubicBezTo>
                  <a:pt x="2803286" y="774989"/>
                  <a:pt x="2941489" y="1006967"/>
                  <a:pt x="2963268" y="1049412"/>
                </a:cubicBezTo>
                <a:cubicBezTo>
                  <a:pt x="2985088" y="1091860"/>
                  <a:pt x="2979744" y="1150586"/>
                  <a:pt x="2956305" y="1191440"/>
                </a:cubicBezTo>
                <a:cubicBezTo>
                  <a:pt x="2932826" y="1232294"/>
                  <a:pt x="2846237" y="1381641"/>
                  <a:pt x="2846237" y="1381641"/>
                </a:cubicBezTo>
                <a:cubicBezTo>
                  <a:pt x="2846237" y="1381641"/>
                  <a:pt x="2831987" y="1346329"/>
                  <a:pt x="2797336" y="1279912"/>
                </a:cubicBezTo>
                <a:cubicBezTo>
                  <a:pt x="2762643" y="1213490"/>
                  <a:pt x="2574324" y="905003"/>
                  <a:pt x="2574324" y="905003"/>
                </a:cubicBezTo>
                <a:lnTo>
                  <a:pt x="2803286" y="774989"/>
                </a:lnTo>
                <a:close/>
                <a:moveTo>
                  <a:pt x="2412116" y="1150315"/>
                </a:moveTo>
                <a:lnTo>
                  <a:pt x="2415111" y="1215838"/>
                </a:lnTo>
                <a:lnTo>
                  <a:pt x="2708074" y="1210244"/>
                </a:lnTo>
                <a:cubicBezTo>
                  <a:pt x="2708074" y="1210244"/>
                  <a:pt x="2744265" y="1262100"/>
                  <a:pt x="2771063" y="1313370"/>
                </a:cubicBezTo>
                <a:cubicBezTo>
                  <a:pt x="2797862" y="1364643"/>
                  <a:pt x="2815188" y="1415358"/>
                  <a:pt x="2815188" y="1415362"/>
                </a:cubicBezTo>
                <a:cubicBezTo>
                  <a:pt x="2815188" y="1415362"/>
                  <a:pt x="2758635" y="1475315"/>
                  <a:pt x="2717142" y="1478501"/>
                </a:cubicBezTo>
                <a:cubicBezTo>
                  <a:pt x="2675608" y="1481687"/>
                  <a:pt x="2415516" y="1486633"/>
                  <a:pt x="2415516" y="1486633"/>
                </a:cubicBezTo>
                <a:lnTo>
                  <a:pt x="2415678" y="1544230"/>
                </a:lnTo>
                <a:lnTo>
                  <a:pt x="2286948" y="1350560"/>
                </a:lnTo>
                <a:lnTo>
                  <a:pt x="2412116" y="1150315"/>
                </a:lnTo>
                <a:close/>
                <a:moveTo>
                  <a:pt x="1623906" y="1211228"/>
                </a:moveTo>
                <a:cubicBezTo>
                  <a:pt x="1623906" y="1211228"/>
                  <a:pt x="1661472" y="1216980"/>
                  <a:pt x="1736322" y="1220963"/>
                </a:cubicBezTo>
                <a:cubicBezTo>
                  <a:pt x="1811131" y="1224955"/>
                  <a:pt x="2172548" y="1219931"/>
                  <a:pt x="2172548" y="1219931"/>
                </a:cubicBezTo>
                <a:lnTo>
                  <a:pt x="2167812" y="1483213"/>
                </a:lnTo>
                <a:cubicBezTo>
                  <a:pt x="2167812" y="1483213"/>
                  <a:pt x="1897842" y="1483990"/>
                  <a:pt x="1850196" y="1481144"/>
                </a:cubicBezTo>
                <a:cubicBezTo>
                  <a:pt x="1802590" y="1478294"/>
                  <a:pt x="1754741" y="1443760"/>
                  <a:pt x="1731545" y="1402772"/>
                </a:cubicBezTo>
                <a:cubicBezTo>
                  <a:pt x="1708309" y="1361789"/>
                  <a:pt x="1623906" y="1211228"/>
                  <a:pt x="1623906" y="1211228"/>
                </a:cubicBezTo>
                <a:close/>
              </a:path>
            </a:pathLst>
          </a:custGeom>
          <a:solidFill>
            <a:schemeClr val="lt2"/>
          </a:solidFill>
          <a:ln>
            <a:noFill/>
          </a:ln>
          <a:effectLst>
            <a:outerShdw blurRad="114300" rotWithShape="0" algn="bl" dir="2700000" dist="95250">
              <a:srgbClr val="000000">
                <a:alpha val="31000"/>
              </a:srgbClr>
            </a:outerShdw>
          </a:effectLst>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77" name="Google Shape;77;p4"/>
          <p:cNvSpPr txBox="1"/>
          <p:nvPr>
            <p:ph type="title"/>
          </p:nvPr>
        </p:nvSpPr>
        <p:spPr>
          <a:xfrm>
            <a:off x="1831950" y="2021250"/>
            <a:ext cx="7240200" cy="1145400"/>
          </a:xfrm>
          <a:prstGeom prst="rect">
            <a:avLst/>
          </a:prstGeom>
        </p:spPr>
        <p:txBody>
          <a:bodyPr anchorCtr="0" anchor="t" bIns="182850" lIns="182850" spcFirstLastPara="1" rIns="182850" wrap="square" tIns="182850">
            <a:normAutofit/>
          </a:bodyPr>
          <a:lstStyle>
            <a:lvl1pPr lvl="0">
              <a:spcBef>
                <a:spcPts val="0"/>
              </a:spcBef>
              <a:spcAft>
                <a:spcPts val="0"/>
              </a:spcAft>
              <a:buSzPts val="7500"/>
              <a:buNone/>
              <a:defRPr sz="7500"/>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78" name="Google Shape;78;p4"/>
          <p:cNvSpPr txBox="1"/>
          <p:nvPr>
            <p:ph idx="1" type="body"/>
          </p:nvPr>
        </p:nvSpPr>
        <p:spPr>
          <a:xfrm>
            <a:off x="1831950" y="3436161"/>
            <a:ext cx="7240200" cy="4766700"/>
          </a:xfrm>
          <a:prstGeom prst="rect">
            <a:avLst/>
          </a:prstGeom>
        </p:spPr>
        <p:txBody>
          <a:bodyPr anchorCtr="0" anchor="t" bIns="182850" lIns="182850" spcFirstLastPara="1" rIns="182850" wrap="square" tIns="182850">
            <a:normAutofit/>
          </a:bodyPr>
          <a:lstStyle>
            <a:lvl1pPr indent="-400050" lvl="0" marL="457200">
              <a:spcBef>
                <a:spcPts val="0"/>
              </a:spcBef>
              <a:spcAft>
                <a:spcPts val="0"/>
              </a:spcAft>
              <a:buSzPts val="2700"/>
              <a:buChar char="●"/>
              <a:defRPr/>
            </a:lvl1pPr>
            <a:lvl2pPr indent="-400050" lvl="1" marL="914400">
              <a:spcBef>
                <a:spcPts val="0"/>
              </a:spcBef>
              <a:spcAft>
                <a:spcPts val="0"/>
              </a:spcAft>
              <a:buSzPts val="2700"/>
              <a:buChar char="○"/>
              <a:defRPr/>
            </a:lvl2pPr>
            <a:lvl3pPr indent="-400050" lvl="2" marL="1371600">
              <a:spcBef>
                <a:spcPts val="0"/>
              </a:spcBef>
              <a:spcAft>
                <a:spcPts val="0"/>
              </a:spcAft>
              <a:buSzPts val="2700"/>
              <a:buChar char="■"/>
              <a:defRPr/>
            </a:lvl3pPr>
            <a:lvl4pPr indent="-400050" lvl="3" marL="1828800">
              <a:spcBef>
                <a:spcPts val="0"/>
              </a:spcBef>
              <a:spcAft>
                <a:spcPts val="0"/>
              </a:spcAft>
              <a:buSzPts val="2700"/>
              <a:buChar char="●"/>
              <a:defRPr/>
            </a:lvl4pPr>
            <a:lvl5pPr indent="-400050" lvl="4" marL="2286000">
              <a:spcBef>
                <a:spcPts val="0"/>
              </a:spcBef>
              <a:spcAft>
                <a:spcPts val="0"/>
              </a:spcAft>
              <a:buSzPts val="2700"/>
              <a:buChar char="○"/>
              <a:defRPr/>
            </a:lvl5pPr>
            <a:lvl6pPr indent="-400050" lvl="5" marL="2743200">
              <a:spcBef>
                <a:spcPts val="0"/>
              </a:spcBef>
              <a:spcAft>
                <a:spcPts val="0"/>
              </a:spcAft>
              <a:buSzPts val="2700"/>
              <a:buChar char="■"/>
              <a:defRPr/>
            </a:lvl6pPr>
            <a:lvl7pPr indent="-400050" lvl="6" marL="3200400">
              <a:spcBef>
                <a:spcPts val="0"/>
              </a:spcBef>
              <a:spcAft>
                <a:spcPts val="0"/>
              </a:spcAft>
              <a:buSzPts val="2700"/>
              <a:buChar char="●"/>
              <a:defRPr/>
            </a:lvl7pPr>
            <a:lvl8pPr indent="-400050" lvl="7" marL="3657600">
              <a:spcBef>
                <a:spcPts val="0"/>
              </a:spcBef>
              <a:spcAft>
                <a:spcPts val="0"/>
              </a:spcAft>
              <a:buSzPts val="2700"/>
              <a:buChar char="○"/>
              <a:defRPr/>
            </a:lvl8pPr>
            <a:lvl9pPr indent="-400050" lvl="8" marL="4114800">
              <a:spcBef>
                <a:spcPts val="0"/>
              </a:spcBef>
              <a:spcAft>
                <a:spcPts val="0"/>
              </a:spcAft>
              <a:buSzPts val="2700"/>
              <a:buChar char="■"/>
              <a:defRPr/>
            </a:lvl9pPr>
          </a:lstStyle>
          <a:p/>
        </p:txBody>
      </p:sp>
      <p:sp>
        <p:nvSpPr>
          <p:cNvPr id="79" name="Google Shape;79;p4"/>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80" name="Google Shape;80;p4"/>
          <p:cNvPicPr preferRelativeResize="0"/>
          <p:nvPr/>
        </p:nvPicPr>
        <p:blipFill rotWithShape="1">
          <a:blip r:embed="rId3">
            <a:alphaModFix/>
          </a:blip>
          <a:srcRect b="0" l="0" r="0" t="0"/>
          <a:stretch/>
        </p:blipFill>
        <p:spPr>
          <a:xfrm rot="-7760576">
            <a:off x="16220605" y="515831"/>
            <a:ext cx="1060240" cy="1060240"/>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81" name="Google Shape;81;p4"/>
          <p:cNvPicPr preferRelativeResize="0"/>
          <p:nvPr/>
        </p:nvPicPr>
        <p:blipFill rotWithShape="1">
          <a:blip r:embed="rId3">
            <a:alphaModFix/>
          </a:blip>
          <a:srcRect b="0" l="0" r="0" t="0"/>
          <a:stretch/>
        </p:blipFill>
        <p:spPr>
          <a:xfrm rot="3035017">
            <a:off x="974289" y="8754680"/>
            <a:ext cx="1061356" cy="1061356"/>
          </a:xfrm>
          <a:custGeom>
            <a:rect b="b" l="l" r="r" t="t"/>
            <a:pathLst>
              <a:path extrusionOk="0" h="703822" w="703822">
                <a:moveTo>
                  <a:pt x="-453" y="108"/>
                </a:moveTo>
                <a:lnTo>
                  <a:pt x="703369" y="108"/>
                </a:lnTo>
                <a:lnTo>
                  <a:pt x="703369" y="703930"/>
                </a:lnTo>
                <a:lnTo>
                  <a:pt x="-453" y="703930"/>
                </a:lnTo>
                <a:close/>
              </a:path>
            </a:pathLst>
          </a:cu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boxes">
  <p:cSld name="CUSTOM">
    <p:spTree>
      <p:nvGrpSpPr>
        <p:cNvPr id="82" name="Shape 82"/>
        <p:cNvGrpSpPr/>
        <p:nvPr/>
      </p:nvGrpSpPr>
      <p:grpSpPr>
        <a:xfrm>
          <a:off x="0" y="0"/>
          <a:ext cx="0" cy="0"/>
          <a:chOff x="0" y="0"/>
          <a:chExt cx="0" cy="0"/>
        </a:xfrm>
      </p:grpSpPr>
      <p:pic>
        <p:nvPicPr>
          <p:cNvPr id="83" name="Google Shape;83;p5" title="Artboard.png"/>
          <p:cNvPicPr preferRelativeResize="0"/>
          <p:nvPr/>
        </p:nvPicPr>
        <p:blipFill>
          <a:blip r:embed="rId2">
            <a:alphaModFix amt="70000"/>
          </a:blip>
          <a:stretch>
            <a:fillRect/>
          </a:stretch>
        </p:blipFill>
        <p:spPr>
          <a:xfrm>
            <a:off x="0" y="0"/>
            <a:ext cx="18288000" cy="10287000"/>
          </a:xfrm>
          <a:prstGeom prst="rect">
            <a:avLst/>
          </a:prstGeom>
          <a:noFill/>
          <a:ln>
            <a:noFill/>
          </a:ln>
        </p:spPr>
      </p:pic>
      <p:sp>
        <p:nvSpPr>
          <p:cNvPr id="84" name="Google Shape;84;p5"/>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85" name="Google Shape;85;p5"/>
          <p:cNvSpPr txBox="1"/>
          <p:nvPr>
            <p:ph type="title"/>
          </p:nvPr>
        </p:nvSpPr>
        <p:spPr>
          <a:xfrm>
            <a:off x="2104200" y="2036363"/>
            <a:ext cx="14079600" cy="1332000"/>
          </a:xfrm>
          <a:prstGeom prst="rect">
            <a:avLst/>
          </a:prstGeom>
        </p:spPr>
        <p:txBody>
          <a:bodyPr anchorCtr="0" anchor="t" bIns="182850" lIns="182850" spcFirstLastPara="1" rIns="182850" wrap="square" tIns="1828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86" name="Google Shape;86;p5"/>
          <p:cNvSpPr txBox="1"/>
          <p:nvPr>
            <p:ph idx="1" type="body"/>
          </p:nvPr>
        </p:nvSpPr>
        <p:spPr>
          <a:xfrm>
            <a:off x="3042173" y="4093688"/>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87" name="Google Shape;87;p5"/>
          <p:cNvSpPr txBox="1"/>
          <p:nvPr>
            <p:ph idx="2" type="body"/>
          </p:nvPr>
        </p:nvSpPr>
        <p:spPr>
          <a:xfrm>
            <a:off x="7878736" y="4093688"/>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88" name="Google Shape;88;p5"/>
          <p:cNvSpPr txBox="1"/>
          <p:nvPr>
            <p:ph idx="3" type="body"/>
          </p:nvPr>
        </p:nvSpPr>
        <p:spPr>
          <a:xfrm>
            <a:off x="12715299" y="4093688"/>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89" name="Google Shape;89;p5"/>
          <p:cNvSpPr txBox="1"/>
          <p:nvPr>
            <p:ph idx="4" type="body"/>
          </p:nvPr>
        </p:nvSpPr>
        <p:spPr>
          <a:xfrm>
            <a:off x="3042113" y="6133763"/>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90" name="Google Shape;90;p5"/>
          <p:cNvSpPr txBox="1"/>
          <p:nvPr>
            <p:ph idx="5" type="body"/>
          </p:nvPr>
        </p:nvSpPr>
        <p:spPr>
          <a:xfrm>
            <a:off x="7878736" y="6133763"/>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91" name="Google Shape;91;p5"/>
          <p:cNvSpPr txBox="1"/>
          <p:nvPr>
            <p:ph idx="6" type="body"/>
          </p:nvPr>
        </p:nvSpPr>
        <p:spPr>
          <a:xfrm>
            <a:off x="12715299" y="6133763"/>
            <a:ext cx="3476700" cy="16155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pic>
        <p:nvPicPr>
          <p:cNvPr id="92" name="Google Shape;92;p5"/>
          <p:cNvPicPr preferRelativeResize="0"/>
          <p:nvPr/>
        </p:nvPicPr>
        <p:blipFill rotWithShape="1">
          <a:blip r:embed="rId3">
            <a:alphaModFix/>
          </a:blip>
          <a:srcRect b="0" l="0" r="0" t="0"/>
          <a:stretch/>
        </p:blipFill>
        <p:spPr>
          <a:xfrm rot="-7760576">
            <a:off x="16301680" y="1022681"/>
            <a:ext cx="1060240" cy="1060240"/>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93" name="Google Shape;93;p5"/>
          <p:cNvPicPr preferRelativeResize="0"/>
          <p:nvPr/>
        </p:nvPicPr>
        <p:blipFill rotWithShape="1">
          <a:blip r:embed="rId3">
            <a:alphaModFix/>
          </a:blip>
          <a:srcRect b="0" l="0" r="0" t="0"/>
          <a:stretch/>
        </p:blipFill>
        <p:spPr>
          <a:xfrm rot="3035017">
            <a:off x="954002" y="8288330"/>
            <a:ext cx="1061356" cy="1061356"/>
          </a:xfrm>
          <a:custGeom>
            <a:rect b="b" l="l" r="r" t="t"/>
            <a:pathLst>
              <a:path extrusionOk="0" h="703822" w="703822">
                <a:moveTo>
                  <a:pt x="-453" y="108"/>
                </a:moveTo>
                <a:lnTo>
                  <a:pt x="703369" y="108"/>
                </a:lnTo>
                <a:lnTo>
                  <a:pt x="703369" y="703930"/>
                </a:lnTo>
                <a:lnTo>
                  <a:pt x="-453" y="703930"/>
                </a:lnTo>
                <a:close/>
              </a:path>
            </a:pathLst>
          </a:cu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text">
  <p:cSld name="CUSTOM_2">
    <p:spTree>
      <p:nvGrpSpPr>
        <p:cNvPr id="94" name="Shape 94"/>
        <p:cNvGrpSpPr/>
        <p:nvPr/>
      </p:nvGrpSpPr>
      <p:grpSpPr>
        <a:xfrm>
          <a:off x="0" y="0"/>
          <a:ext cx="0" cy="0"/>
          <a:chOff x="0" y="0"/>
          <a:chExt cx="0" cy="0"/>
        </a:xfrm>
      </p:grpSpPr>
      <p:pic>
        <p:nvPicPr>
          <p:cNvPr id="95" name="Google Shape;95;p6"/>
          <p:cNvPicPr preferRelativeResize="0"/>
          <p:nvPr/>
        </p:nvPicPr>
        <p:blipFill rotWithShape="1">
          <a:blip r:embed="rId2">
            <a:alphaModFix/>
          </a:blip>
          <a:srcRect b="0" l="0" r="0" t="0"/>
          <a:stretch/>
        </p:blipFill>
        <p:spPr>
          <a:xfrm rot="10800000">
            <a:off x="4011224" y="1450852"/>
            <a:ext cx="4606280" cy="6145600"/>
          </a:xfrm>
          <a:custGeom>
            <a:rect b="b" l="l" r="r" t="t"/>
            <a:pathLst>
              <a:path extrusionOk="0" h="1086755" w="814550">
                <a:moveTo>
                  <a:pt x="-3" y="-258"/>
                </a:moveTo>
                <a:lnTo>
                  <a:pt x="814547" y="-258"/>
                </a:lnTo>
                <a:lnTo>
                  <a:pt x="814547" y="1086497"/>
                </a:lnTo>
                <a:lnTo>
                  <a:pt x="-3" y="1086497"/>
                </a:lnTo>
                <a:close/>
              </a:path>
            </a:pathLst>
          </a:custGeom>
          <a:noFill/>
          <a:ln>
            <a:noFill/>
          </a:ln>
          <a:effectLst>
            <a:outerShdw blurRad="114300" rotWithShape="0" algn="bl" dir="2700000" dist="95250">
              <a:srgbClr val="000000">
                <a:alpha val="31000"/>
              </a:srgbClr>
            </a:outerShdw>
          </a:effectLst>
        </p:spPr>
      </p:pic>
      <p:pic>
        <p:nvPicPr>
          <p:cNvPr id="96" name="Google Shape;96;p6"/>
          <p:cNvPicPr preferRelativeResize="0"/>
          <p:nvPr/>
        </p:nvPicPr>
        <p:blipFill rotWithShape="1">
          <a:blip r:embed="rId2">
            <a:alphaModFix/>
          </a:blip>
          <a:srcRect b="0" l="0" r="0" t="0"/>
          <a:stretch/>
        </p:blipFill>
        <p:spPr>
          <a:xfrm flipH="1">
            <a:off x="3229831" y="2526255"/>
            <a:ext cx="4606280" cy="6145600"/>
          </a:xfrm>
          <a:custGeom>
            <a:rect b="b" l="l" r="r" t="t"/>
            <a:pathLst>
              <a:path extrusionOk="0" h="1086755" w="814550">
                <a:moveTo>
                  <a:pt x="-3" y="-258"/>
                </a:moveTo>
                <a:lnTo>
                  <a:pt x="814547" y="-258"/>
                </a:lnTo>
                <a:lnTo>
                  <a:pt x="814547" y="1086497"/>
                </a:lnTo>
                <a:lnTo>
                  <a:pt x="-3" y="1086497"/>
                </a:lnTo>
                <a:close/>
              </a:path>
            </a:pathLst>
          </a:custGeom>
          <a:noFill/>
          <a:ln>
            <a:noFill/>
          </a:ln>
          <a:effectLst>
            <a:outerShdw blurRad="114300" rotWithShape="0" algn="bl" dir="2700000" dist="95250">
              <a:srgbClr val="000000">
                <a:alpha val="31000"/>
              </a:srgbClr>
            </a:outerShdw>
          </a:effectLst>
        </p:spPr>
      </p:pic>
      <p:sp>
        <p:nvSpPr>
          <p:cNvPr id="97" name="Google Shape;97;p6"/>
          <p:cNvSpPr/>
          <p:nvPr/>
        </p:nvSpPr>
        <p:spPr>
          <a:xfrm flipH="1">
            <a:off x="1101701" y="531988"/>
            <a:ext cx="16084527" cy="9047532"/>
          </a:xfrm>
          <a:custGeom>
            <a:rect b="b" l="l" r="r" t="t"/>
            <a:pathLst>
              <a:path extrusionOk="0" h="1630186" w="2898113">
                <a:moveTo>
                  <a:pt x="0" y="0"/>
                </a:moveTo>
                <a:lnTo>
                  <a:pt x="0" y="1630187"/>
                </a:lnTo>
                <a:lnTo>
                  <a:pt x="2898114" y="1630187"/>
                </a:lnTo>
                <a:lnTo>
                  <a:pt x="2898114" y="0"/>
                </a:lnTo>
                <a:lnTo>
                  <a:pt x="0" y="0"/>
                </a:lnTo>
                <a:close/>
                <a:moveTo>
                  <a:pt x="2157833" y="160613"/>
                </a:moveTo>
                <a:lnTo>
                  <a:pt x="2189003" y="160707"/>
                </a:lnTo>
                <a:lnTo>
                  <a:pt x="2242965" y="160802"/>
                </a:lnTo>
                <a:lnTo>
                  <a:pt x="2243046" y="268773"/>
                </a:lnTo>
                <a:lnTo>
                  <a:pt x="2224627" y="269433"/>
                </a:lnTo>
                <a:lnTo>
                  <a:pt x="2224829" y="285282"/>
                </a:lnTo>
                <a:lnTo>
                  <a:pt x="2238593" y="285189"/>
                </a:lnTo>
                <a:lnTo>
                  <a:pt x="2238755" y="292828"/>
                </a:lnTo>
                <a:lnTo>
                  <a:pt x="2224910" y="292970"/>
                </a:lnTo>
                <a:lnTo>
                  <a:pt x="2224060" y="315190"/>
                </a:lnTo>
                <a:cubicBezTo>
                  <a:pt x="2224060" y="315190"/>
                  <a:pt x="2289883" y="409576"/>
                  <a:pt x="2313443" y="460518"/>
                </a:cubicBezTo>
                <a:cubicBezTo>
                  <a:pt x="2337003" y="511463"/>
                  <a:pt x="2371129" y="604716"/>
                  <a:pt x="2371129" y="604716"/>
                </a:cubicBezTo>
                <a:cubicBezTo>
                  <a:pt x="2371129" y="604716"/>
                  <a:pt x="2372181" y="1308741"/>
                  <a:pt x="2371614" y="1354291"/>
                </a:cubicBezTo>
                <a:cubicBezTo>
                  <a:pt x="2371048" y="1399840"/>
                  <a:pt x="2344775" y="1465983"/>
                  <a:pt x="2295510" y="1468161"/>
                </a:cubicBezTo>
                <a:cubicBezTo>
                  <a:pt x="2256769" y="1469869"/>
                  <a:pt x="2190299" y="1469642"/>
                  <a:pt x="2157914" y="1469432"/>
                </a:cubicBezTo>
                <a:cubicBezTo>
                  <a:pt x="2125610" y="1469638"/>
                  <a:pt x="2059018" y="1469869"/>
                  <a:pt x="2020237" y="1468161"/>
                </a:cubicBezTo>
                <a:cubicBezTo>
                  <a:pt x="1970971" y="1465983"/>
                  <a:pt x="1944578" y="1399840"/>
                  <a:pt x="1944011" y="1354291"/>
                </a:cubicBezTo>
                <a:cubicBezTo>
                  <a:pt x="1943444" y="1308741"/>
                  <a:pt x="1944537" y="604716"/>
                  <a:pt x="1944537" y="604716"/>
                </a:cubicBezTo>
                <a:cubicBezTo>
                  <a:pt x="1944537" y="604716"/>
                  <a:pt x="1978622" y="511463"/>
                  <a:pt x="2002182" y="460518"/>
                </a:cubicBezTo>
                <a:cubicBezTo>
                  <a:pt x="2025702" y="409576"/>
                  <a:pt x="2091686" y="315190"/>
                  <a:pt x="2091686" y="315190"/>
                </a:cubicBezTo>
                <a:lnTo>
                  <a:pt x="2090836" y="292970"/>
                </a:lnTo>
                <a:lnTo>
                  <a:pt x="2076830" y="292828"/>
                </a:lnTo>
                <a:lnTo>
                  <a:pt x="2077113" y="285189"/>
                </a:lnTo>
                <a:lnTo>
                  <a:pt x="2090958" y="285282"/>
                </a:lnTo>
                <a:lnTo>
                  <a:pt x="2091039" y="269433"/>
                </a:lnTo>
                <a:lnTo>
                  <a:pt x="2072701" y="268773"/>
                </a:lnTo>
                <a:lnTo>
                  <a:pt x="2072701" y="160802"/>
                </a:lnTo>
                <a:lnTo>
                  <a:pt x="2126743" y="160707"/>
                </a:lnTo>
                <a:lnTo>
                  <a:pt x="2157833" y="160613"/>
                </a:lnTo>
                <a:close/>
              </a:path>
            </a:pathLst>
          </a:custGeom>
          <a:solidFill>
            <a:schemeClr val="lt2"/>
          </a:solidFill>
          <a:ln>
            <a:noFill/>
          </a:ln>
          <a:effectLst>
            <a:outerShdw blurRad="114300" rotWithShape="0" algn="bl" dir="2700000" dist="95250">
              <a:srgbClr val="000000">
                <a:alpha val="31000"/>
              </a:srgbClr>
            </a:outerShdw>
          </a:effectLst>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pic>
        <p:nvPicPr>
          <p:cNvPr id="98" name="Google Shape;98;p6"/>
          <p:cNvPicPr preferRelativeResize="0"/>
          <p:nvPr/>
        </p:nvPicPr>
        <p:blipFill rotWithShape="1">
          <a:blip r:embed="rId3">
            <a:alphaModFix/>
          </a:blip>
          <a:srcRect b="0" l="0" r="0" t="0"/>
          <a:stretch/>
        </p:blipFill>
        <p:spPr>
          <a:xfrm flipH="1">
            <a:off x="4523421" y="2669625"/>
            <a:ext cx="4001379"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pic>
        <p:nvPicPr>
          <p:cNvPr id="99" name="Google Shape;99;p6"/>
          <p:cNvPicPr preferRelativeResize="0"/>
          <p:nvPr/>
        </p:nvPicPr>
        <p:blipFill rotWithShape="1">
          <a:blip r:embed="rId4">
            <a:alphaModFix/>
          </a:blip>
          <a:srcRect b="0" l="0" r="0" t="0"/>
          <a:stretch/>
        </p:blipFill>
        <p:spPr>
          <a:xfrm>
            <a:off x="281346" y="3578768"/>
            <a:ext cx="4004568"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
        <p:nvSpPr>
          <p:cNvPr id="100" name="Google Shape;100;p6"/>
          <p:cNvSpPr txBox="1"/>
          <p:nvPr>
            <p:ph type="title"/>
          </p:nvPr>
        </p:nvSpPr>
        <p:spPr>
          <a:xfrm>
            <a:off x="7814300" y="2840738"/>
            <a:ext cx="8174400" cy="2630400"/>
          </a:xfrm>
          <a:prstGeom prst="rect">
            <a:avLst/>
          </a:prstGeom>
        </p:spPr>
        <p:txBody>
          <a:bodyPr anchorCtr="0" anchor="t" bIns="182850" lIns="182850" spcFirstLastPara="1" rIns="182850" wrap="square" tIns="182850">
            <a:normAutofit/>
          </a:bodyPr>
          <a:lstStyle>
            <a:lvl1pPr lvl="0" rtl="0">
              <a:spcBef>
                <a:spcPts val="0"/>
              </a:spcBef>
              <a:spcAft>
                <a:spcPts val="0"/>
              </a:spcAft>
              <a:buSzPts val="7500"/>
              <a:buNone/>
              <a:defRPr sz="11400"/>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101" name="Google Shape;101;p6"/>
          <p:cNvSpPr txBox="1"/>
          <p:nvPr>
            <p:ph idx="1" type="subTitle"/>
          </p:nvPr>
        </p:nvSpPr>
        <p:spPr>
          <a:xfrm>
            <a:off x="7814285" y="4703508"/>
            <a:ext cx="8174400" cy="795900"/>
          </a:xfrm>
          <a:prstGeom prst="rect">
            <a:avLst/>
          </a:prstGeom>
        </p:spPr>
        <p:txBody>
          <a:bodyPr anchorCtr="0" anchor="t" bIns="182850" lIns="182850" spcFirstLastPara="1" rIns="182850" wrap="square" tIns="182850">
            <a:normAutofit/>
          </a:bodyPr>
          <a:lstStyle>
            <a:lvl1pPr lvl="0" rtl="0">
              <a:lnSpc>
                <a:spcPct val="80000"/>
              </a:lnSpc>
              <a:spcBef>
                <a:spcPts val="0"/>
              </a:spcBef>
              <a:spcAft>
                <a:spcPts val="0"/>
              </a:spcAft>
              <a:buSzPts val="4200"/>
              <a:buNone/>
              <a:defRPr b="1" sz="4200">
                <a:solidFill>
                  <a:schemeClr val="dk1"/>
                </a:solidFill>
              </a:defRPr>
            </a:lvl1pPr>
            <a:lvl2pPr lvl="1" rtl="0">
              <a:lnSpc>
                <a:spcPct val="100000"/>
              </a:lnSpc>
              <a:spcBef>
                <a:spcPts val="0"/>
              </a:spcBef>
              <a:spcAft>
                <a:spcPts val="0"/>
              </a:spcAft>
              <a:buSzPts val="4200"/>
              <a:buNone/>
              <a:defRPr sz="4200"/>
            </a:lvl2pPr>
            <a:lvl3pPr lvl="2" rtl="0">
              <a:lnSpc>
                <a:spcPct val="100000"/>
              </a:lnSpc>
              <a:spcBef>
                <a:spcPts val="0"/>
              </a:spcBef>
              <a:spcAft>
                <a:spcPts val="0"/>
              </a:spcAft>
              <a:buSzPts val="4200"/>
              <a:buNone/>
              <a:defRPr sz="4200"/>
            </a:lvl3pPr>
            <a:lvl4pPr lvl="3" rtl="0">
              <a:lnSpc>
                <a:spcPct val="100000"/>
              </a:lnSpc>
              <a:spcBef>
                <a:spcPts val="0"/>
              </a:spcBef>
              <a:spcAft>
                <a:spcPts val="0"/>
              </a:spcAft>
              <a:buSzPts val="4200"/>
              <a:buNone/>
              <a:defRPr sz="4200"/>
            </a:lvl4pPr>
            <a:lvl5pPr lvl="4" rtl="0">
              <a:lnSpc>
                <a:spcPct val="100000"/>
              </a:lnSpc>
              <a:spcBef>
                <a:spcPts val="0"/>
              </a:spcBef>
              <a:spcAft>
                <a:spcPts val="0"/>
              </a:spcAft>
              <a:buSzPts val="4200"/>
              <a:buNone/>
              <a:defRPr sz="4200"/>
            </a:lvl5pPr>
            <a:lvl6pPr lvl="5" rtl="0">
              <a:lnSpc>
                <a:spcPct val="100000"/>
              </a:lnSpc>
              <a:spcBef>
                <a:spcPts val="0"/>
              </a:spcBef>
              <a:spcAft>
                <a:spcPts val="0"/>
              </a:spcAft>
              <a:buSzPts val="4200"/>
              <a:buNone/>
              <a:defRPr sz="4200"/>
            </a:lvl6pPr>
            <a:lvl7pPr lvl="6" rtl="0">
              <a:lnSpc>
                <a:spcPct val="100000"/>
              </a:lnSpc>
              <a:spcBef>
                <a:spcPts val="0"/>
              </a:spcBef>
              <a:spcAft>
                <a:spcPts val="0"/>
              </a:spcAft>
              <a:buSzPts val="4200"/>
              <a:buNone/>
              <a:defRPr sz="4200"/>
            </a:lvl7pPr>
            <a:lvl8pPr lvl="7" rtl="0">
              <a:lnSpc>
                <a:spcPct val="100000"/>
              </a:lnSpc>
              <a:spcBef>
                <a:spcPts val="0"/>
              </a:spcBef>
              <a:spcAft>
                <a:spcPts val="0"/>
              </a:spcAft>
              <a:buSzPts val="4200"/>
              <a:buNone/>
              <a:defRPr sz="4200"/>
            </a:lvl8pPr>
            <a:lvl9pPr lvl="8" rtl="0">
              <a:lnSpc>
                <a:spcPct val="100000"/>
              </a:lnSpc>
              <a:spcBef>
                <a:spcPts val="0"/>
              </a:spcBef>
              <a:spcAft>
                <a:spcPts val="0"/>
              </a:spcAft>
              <a:buSzPts val="4200"/>
              <a:buNone/>
              <a:defRPr sz="4200"/>
            </a:lvl9pPr>
          </a:lstStyle>
          <a:p/>
        </p:txBody>
      </p:sp>
      <p:sp>
        <p:nvSpPr>
          <p:cNvPr id="102" name="Google Shape;102;p6"/>
          <p:cNvSpPr txBox="1"/>
          <p:nvPr>
            <p:ph idx="2" type="body"/>
          </p:nvPr>
        </p:nvSpPr>
        <p:spPr>
          <a:xfrm>
            <a:off x="7814330" y="5499563"/>
            <a:ext cx="8174400" cy="1946700"/>
          </a:xfrm>
          <a:prstGeom prst="rect">
            <a:avLst/>
          </a:prstGeom>
        </p:spPr>
        <p:txBody>
          <a:bodyPr anchorCtr="0" anchor="t" bIns="182850" lIns="182850" spcFirstLastPara="1" rIns="182850" wrap="square" tIns="182850">
            <a:normAutofit/>
          </a:bodyPr>
          <a:lstStyle>
            <a:lvl1pPr indent="-400050" lvl="0" marL="457200" rtl="0">
              <a:lnSpc>
                <a:spcPct val="100000"/>
              </a:lnSpc>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oxes">
  <p:cSld name="CUSTOM_1">
    <p:spTree>
      <p:nvGrpSpPr>
        <p:cNvPr id="103" name="Shape 103"/>
        <p:cNvGrpSpPr/>
        <p:nvPr/>
      </p:nvGrpSpPr>
      <p:grpSpPr>
        <a:xfrm>
          <a:off x="0" y="0"/>
          <a:ext cx="0" cy="0"/>
          <a:chOff x="0" y="0"/>
          <a:chExt cx="0" cy="0"/>
        </a:xfrm>
      </p:grpSpPr>
      <p:sp>
        <p:nvSpPr>
          <p:cNvPr id="104" name="Google Shape;104;p7"/>
          <p:cNvSpPr/>
          <p:nvPr/>
        </p:nvSpPr>
        <p:spPr>
          <a:xfrm>
            <a:off x="1101825" y="619650"/>
            <a:ext cx="16084200" cy="9047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105" name="Google Shape;105;p7"/>
          <p:cNvSpPr txBox="1"/>
          <p:nvPr>
            <p:ph type="title"/>
          </p:nvPr>
        </p:nvSpPr>
        <p:spPr>
          <a:xfrm>
            <a:off x="1817288" y="1232775"/>
            <a:ext cx="11108400" cy="1530900"/>
          </a:xfrm>
          <a:prstGeom prst="rect">
            <a:avLst/>
          </a:prstGeom>
        </p:spPr>
        <p:txBody>
          <a:bodyPr anchorCtr="0" anchor="ctr" bIns="182850" lIns="182850" spcFirstLastPara="1" rIns="182850" wrap="square" tIns="182850">
            <a:normAutofit/>
          </a:bodyPr>
          <a:lstStyle>
            <a:lvl1pPr lvl="0" rtl="0">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106" name="Google Shape;106;p7"/>
          <p:cNvSpPr txBox="1"/>
          <p:nvPr>
            <p:ph idx="1" type="subTitle"/>
          </p:nvPr>
        </p:nvSpPr>
        <p:spPr>
          <a:xfrm>
            <a:off x="4693799" y="3638025"/>
            <a:ext cx="5355300" cy="846000"/>
          </a:xfrm>
          <a:prstGeom prst="rect">
            <a:avLst/>
          </a:prstGeom>
        </p:spPr>
        <p:txBody>
          <a:bodyPr anchorCtr="0" anchor="t" bIns="182850" lIns="182850" spcFirstLastPara="1" rIns="182850" wrap="square" tIns="182850">
            <a:normAutofit/>
          </a:bodyPr>
          <a:lstStyle>
            <a:lvl1pPr lvl="0" rtl="0">
              <a:lnSpc>
                <a:spcPct val="80000"/>
              </a:lnSpc>
              <a:spcBef>
                <a:spcPts val="0"/>
              </a:spcBef>
              <a:spcAft>
                <a:spcPts val="0"/>
              </a:spcAft>
              <a:buSzPts val="4200"/>
              <a:buNone/>
              <a:defRPr b="1" sz="42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07" name="Google Shape;107;p7"/>
          <p:cNvSpPr txBox="1"/>
          <p:nvPr>
            <p:ph idx="2" type="body"/>
          </p:nvPr>
        </p:nvSpPr>
        <p:spPr>
          <a:xfrm>
            <a:off x="4693847" y="4369370"/>
            <a:ext cx="5355300" cy="15309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108" name="Google Shape;108;p7"/>
          <p:cNvSpPr txBox="1"/>
          <p:nvPr>
            <p:ph idx="3" type="subTitle"/>
          </p:nvPr>
        </p:nvSpPr>
        <p:spPr>
          <a:xfrm>
            <a:off x="10446507" y="3638025"/>
            <a:ext cx="5355300" cy="846000"/>
          </a:xfrm>
          <a:prstGeom prst="rect">
            <a:avLst/>
          </a:prstGeom>
        </p:spPr>
        <p:txBody>
          <a:bodyPr anchorCtr="0" anchor="t" bIns="182850" lIns="182850" spcFirstLastPara="1" rIns="182850" wrap="square" tIns="182850">
            <a:normAutofit/>
          </a:bodyPr>
          <a:lstStyle>
            <a:lvl1pPr lvl="0" rtl="0">
              <a:lnSpc>
                <a:spcPct val="80000"/>
              </a:lnSpc>
              <a:spcBef>
                <a:spcPts val="0"/>
              </a:spcBef>
              <a:spcAft>
                <a:spcPts val="0"/>
              </a:spcAft>
              <a:buSzPts val="4200"/>
              <a:buNone/>
              <a:defRPr b="1" sz="42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09" name="Google Shape;109;p7"/>
          <p:cNvSpPr txBox="1"/>
          <p:nvPr>
            <p:ph idx="4" type="body"/>
          </p:nvPr>
        </p:nvSpPr>
        <p:spPr>
          <a:xfrm>
            <a:off x="10446565" y="4369370"/>
            <a:ext cx="5355300" cy="15309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110" name="Google Shape;110;p7"/>
          <p:cNvSpPr txBox="1"/>
          <p:nvPr>
            <p:ph idx="5" type="subTitle"/>
          </p:nvPr>
        </p:nvSpPr>
        <p:spPr>
          <a:xfrm>
            <a:off x="4693688" y="6317458"/>
            <a:ext cx="5355300" cy="846000"/>
          </a:xfrm>
          <a:prstGeom prst="rect">
            <a:avLst/>
          </a:prstGeom>
        </p:spPr>
        <p:txBody>
          <a:bodyPr anchorCtr="0" anchor="t" bIns="182850" lIns="182850" spcFirstLastPara="1" rIns="182850" wrap="square" tIns="182850">
            <a:normAutofit/>
          </a:bodyPr>
          <a:lstStyle>
            <a:lvl1pPr lvl="0" rtl="0">
              <a:lnSpc>
                <a:spcPct val="80000"/>
              </a:lnSpc>
              <a:spcBef>
                <a:spcPts val="0"/>
              </a:spcBef>
              <a:spcAft>
                <a:spcPts val="0"/>
              </a:spcAft>
              <a:buSzPts val="4200"/>
              <a:buNone/>
              <a:defRPr b="1" sz="42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11" name="Google Shape;111;p7"/>
          <p:cNvSpPr txBox="1"/>
          <p:nvPr>
            <p:ph idx="6" type="body"/>
          </p:nvPr>
        </p:nvSpPr>
        <p:spPr>
          <a:xfrm>
            <a:off x="4693754" y="7048803"/>
            <a:ext cx="5355300" cy="15309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112" name="Google Shape;112;p7"/>
          <p:cNvSpPr txBox="1"/>
          <p:nvPr>
            <p:ph idx="7" type="body"/>
          </p:nvPr>
        </p:nvSpPr>
        <p:spPr>
          <a:xfrm>
            <a:off x="10446472" y="7048803"/>
            <a:ext cx="5355300" cy="1530900"/>
          </a:xfrm>
          <a:prstGeom prst="rect">
            <a:avLst/>
          </a:prstGeom>
        </p:spPr>
        <p:txBody>
          <a:bodyPr anchorCtr="0" anchor="t" bIns="182850" lIns="182850" spcFirstLastPara="1" rIns="182850" wrap="square" tIns="182850">
            <a:normAutofit/>
          </a:bodyPr>
          <a:lstStyle>
            <a:lvl1pPr indent="-400050" lvl="0" marL="457200" rtl="0">
              <a:spcBef>
                <a:spcPts val="0"/>
              </a:spcBef>
              <a:spcAft>
                <a:spcPts val="0"/>
              </a:spcAft>
              <a:buSzPts val="2700"/>
              <a:buChar char="●"/>
              <a:defRPr/>
            </a:lvl1pPr>
            <a:lvl2pPr indent="-400050" lvl="1" marL="914400" rtl="0">
              <a:spcBef>
                <a:spcPts val="0"/>
              </a:spcBef>
              <a:spcAft>
                <a:spcPts val="0"/>
              </a:spcAft>
              <a:buSzPts val="2700"/>
              <a:buChar char="○"/>
              <a:defRPr/>
            </a:lvl2pPr>
            <a:lvl3pPr indent="-400050" lvl="2" marL="1371600" rtl="0">
              <a:spcBef>
                <a:spcPts val="0"/>
              </a:spcBef>
              <a:spcAft>
                <a:spcPts val="0"/>
              </a:spcAft>
              <a:buSzPts val="2700"/>
              <a:buChar char="■"/>
              <a:defRPr/>
            </a:lvl3pPr>
            <a:lvl4pPr indent="-400050" lvl="3" marL="1828800" rtl="0">
              <a:spcBef>
                <a:spcPts val="0"/>
              </a:spcBef>
              <a:spcAft>
                <a:spcPts val="0"/>
              </a:spcAft>
              <a:buSzPts val="2700"/>
              <a:buChar char="●"/>
              <a:defRPr/>
            </a:lvl4pPr>
            <a:lvl5pPr indent="-400050" lvl="4" marL="2286000" rtl="0">
              <a:spcBef>
                <a:spcPts val="0"/>
              </a:spcBef>
              <a:spcAft>
                <a:spcPts val="0"/>
              </a:spcAft>
              <a:buSzPts val="2700"/>
              <a:buChar char="○"/>
              <a:defRPr/>
            </a:lvl5pPr>
            <a:lvl6pPr indent="-400050" lvl="5" marL="2743200" rtl="0">
              <a:spcBef>
                <a:spcPts val="0"/>
              </a:spcBef>
              <a:spcAft>
                <a:spcPts val="0"/>
              </a:spcAft>
              <a:buSzPts val="2700"/>
              <a:buChar char="■"/>
              <a:defRPr/>
            </a:lvl6pPr>
            <a:lvl7pPr indent="-400050" lvl="6" marL="3200400" rtl="0">
              <a:spcBef>
                <a:spcPts val="0"/>
              </a:spcBef>
              <a:spcAft>
                <a:spcPts val="0"/>
              </a:spcAft>
              <a:buSzPts val="2700"/>
              <a:buChar char="●"/>
              <a:defRPr/>
            </a:lvl7pPr>
            <a:lvl8pPr indent="-400050" lvl="7" marL="3657600" rtl="0">
              <a:spcBef>
                <a:spcPts val="0"/>
              </a:spcBef>
              <a:spcAft>
                <a:spcPts val="0"/>
              </a:spcAft>
              <a:buSzPts val="2700"/>
              <a:buChar char="○"/>
              <a:defRPr/>
            </a:lvl8pPr>
            <a:lvl9pPr indent="-400050" lvl="8" marL="4114800" rtl="0">
              <a:spcBef>
                <a:spcPts val="0"/>
              </a:spcBef>
              <a:spcAft>
                <a:spcPts val="0"/>
              </a:spcAft>
              <a:buSzPts val="2700"/>
              <a:buChar char="■"/>
              <a:defRPr/>
            </a:lvl9pPr>
          </a:lstStyle>
          <a:p/>
        </p:txBody>
      </p:sp>
      <p:sp>
        <p:nvSpPr>
          <p:cNvPr id="113" name="Google Shape;113;p7"/>
          <p:cNvSpPr txBox="1"/>
          <p:nvPr>
            <p:ph idx="8" type="subTitle"/>
          </p:nvPr>
        </p:nvSpPr>
        <p:spPr>
          <a:xfrm>
            <a:off x="10446415" y="6317458"/>
            <a:ext cx="5355300" cy="846000"/>
          </a:xfrm>
          <a:prstGeom prst="rect">
            <a:avLst/>
          </a:prstGeom>
        </p:spPr>
        <p:txBody>
          <a:bodyPr anchorCtr="0" anchor="t" bIns="182850" lIns="182850" spcFirstLastPara="1" rIns="182850" wrap="square" tIns="182850">
            <a:normAutofit/>
          </a:bodyPr>
          <a:lstStyle>
            <a:lvl1pPr lvl="0" rtl="0">
              <a:lnSpc>
                <a:spcPct val="80000"/>
              </a:lnSpc>
              <a:spcBef>
                <a:spcPts val="0"/>
              </a:spcBef>
              <a:spcAft>
                <a:spcPts val="0"/>
              </a:spcAft>
              <a:buSzPts val="4200"/>
              <a:buNone/>
              <a:defRPr b="1" sz="42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grpSp>
        <p:nvGrpSpPr>
          <p:cNvPr id="114" name="Google Shape;114;p7"/>
          <p:cNvGrpSpPr/>
          <p:nvPr/>
        </p:nvGrpSpPr>
        <p:grpSpPr>
          <a:xfrm>
            <a:off x="3681362" y="7130714"/>
            <a:ext cx="829309" cy="2536653"/>
            <a:chOff x="1376127" y="3977600"/>
            <a:chExt cx="852146" cy="2606507"/>
          </a:xfrm>
        </p:grpSpPr>
        <p:sp>
          <p:nvSpPr>
            <p:cNvPr id="115" name="Google Shape;115;p7"/>
            <p:cNvSpPr/>
            <p:nvPr/>
          </p:nvSpPr>
          <p:spPr>
            <a:xfrm>
              <a:off x="1376127" y="3977600"/>
              <a:ext cx="852146" cy="2606507"/>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116" name="Google Shape;116;p7"/>
            <p:cNvGrpSpPr/>
            <p:nvPr/>
          </p:nvGrpSpPr>
          <p:grpSpPr>
            <a:xfrm>
              <a:off x="1431235" y="5243990"/>
              <a:ext cx="742118" cy="695258"/>
              <a:chOff x="2573942" y="140768"/>
              <a:chExt cx="737399" cy="690837"/>
            </a:xfrm>
          </p:grpSpPr>
          <p:sp>
            <p:nvSpPr>
              <p:cNvPr id="117" name="Google Shape;117;p7"/>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18" name="Google Shape;118;p7"/>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19" name="Google Shape;119;p7"/>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0" name="Google Shape;120;p7"/>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1" name="Google Shape;121;p7"/>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2" name="Google Shape;122;p7"/>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sp>
        <p:nvSpPr>
          <p:cNvPr id="123" name="Google Shape;123;p7"/>
          <p:cNvSpPr/>
          <p:nvPr/>
        </p:nvSpPr>
        <p:spPr>
          <a:xfrm>
            <a:off x="1835591" y="5737800"/>
            <a:ext cx="1278018" cy="3909144"/>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124" name="Google Shape;124;p7"/>
          <p:cNvGrpSpPr/>
          <p:nvPr/>
        </p:nvGrpSpPr>
        <p:grpSpPr>
          <a:xfrm>
            <a:off x="1918252" y="7637385"/>
            <a:ext cx="1113178" cy="1042888"/>
            <a:chOff x="2573942" y="140768"/>
            <a:chExt cx="737399" cy="690837"/>
          </a:xfrm>
        </p:grpSpPr>
        <p:sp>
          <p:nvSpPr>
            <p:cNvPr id="125" name="Google Shape;125;p7"/>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6" name="Google Shape;126;p7"/>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7" name="Google Shape;127;p7"/>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8" name="Google Shape;128;p7"/>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29" name="Google Shape;129;p7"/>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0" name="Google Shape;130;p7"/>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nvGrpSpPr>
          <p:cNvPr id="131" name="Google Shape;131;p7"/>
          <p:cNvGrpSpPr/>
          <p:nvPr/>
        </p:nvGrpSpPr>
        <p:grpSpPr>
          <a:xfrm>
            <a:off x="2802834" y="6447271"/>
            <a:ext cx="1052742" cy="3220079"/>
            <a:chOff x="1376127" y="3977600"/>
            <a:chExt cx="852146" cy="2606507"/>
          </a:xfrm>
        </p:grpSpPr>
        <p:sp>
          <p:nvSpPr>
            <p:cNvPr id="132" name="Google Shape;132;p7"/>
            <p:cNvSpPr/>
            <p:nvPr/>
          </p:nvSpPr>
          <p:spPr>
            <a:xfrm>
              <a:off x="1376127" y="3977600"/>
              <a:ext cx="852146" cy="2606507"/>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133" name="Google Shape;133;p7"/>
            <p:cNvGrpSpPr/>
            <p:nvPr/>
          </p:nvGrpSpPr>
          <p:grpSpPr>
            <a:xfrm>
              <a:off x="1431235" y="5243990"/>
              <a:ext cx="742118" cy="695258"/>
              <a:chOff x="2573942" y="140768"/>
              <a:chExt cx="737399" cy="690837"/>
            </a:xfrm>
          </p:grpSpPr>
          <p:sp>
            <p:nvSpPr>
              <p:cNvPr id="134" name="Google Shape;134;p7"/>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5" name="Google Shape;135;p7"/>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6" name="Google Shape;136;p7"/>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7" name="Google Shape;137;p7"/>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8" name="Google Shape;138;p7"/>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139" name="Google Shape;139;p7"/>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pic>
        <p:nvPicPr>
          <p:cNvPr id="140" name="Google Shape;140;p7"/>
          <p:cNvPicPr preferRelativeResize="0"/>
          <p:nvPr/>
        </p:nvPicPr>
        <p:blipFill rotWithShape="1">
          <a:blip r:embed="rId2">
            <a:alphaModFix/>
          </a:blip>
          <a:srcRect b="0" l="0" r="0" t="0"/>
          <a:stretch/>
        </p:blipFill>
        <p:spPr>
          <a:xfrm rot="-7760576">
            <a:off x="16220605" y="515831"/>
            <a:ext cx="1060240" cy="1060240"/>
          </a:xfrm>
          <a:custGeom>
            <a:rect b="b" l="l" r="r" t="t"/>
            <a:pathLst>
              <a:path extrusionOk="0" h="703822" w="703822">
                <a:moveTo>
                  <a:pt x="-453" y="108"/>
                </a:moveTo>
                <a:lnTo>
                  <a:pt x="703369" y="108"/>
                </a:lnTo>
                <a:lnTo>
                  <a:pt x="703369" y="703930"/>
                </a:lnTo>
                <a:lnTo>
                  <a:pt x="-453" y="703930"/>
                </a:lnTo>
                <a:close/>
              </a:path>
            </a:pathLst>
          </a:custGeom>
          <a:noFill/>
          <a:ln>
            <a:noFill/>
          </a:ln>
        </p:spPr>
      </p:pic>
      <p:pic>
        <p:nvPicPr>
          <p:cNvPr id="141" name="Google Shape;141;p7"/>
          <p:cNvPicPr preferRelativeResize="0"/>
          <p:nvPr/>
        </p:nvPicPr>
        <p:blipFill rotWithShape="1">
          <a:blip r:embed="rId3">
            <a:alphaModFix/>
          </a:blip>
          <a:srcRect b="0" l="0" r="0" t="0"/>
          <a:stretch/>
        </p:blipFill>
        <p:spPr>
          <a:xfrm flipH="1">
            <a:off x="1103270" y="4966470"/>
            <a:ext cx="3521974" cy="4702807"/>
          </a:xfrm>
          <a:custGeom>
            <a:rect b="b" l="l" r="r" t="t"/>
            <a:pathLst>
              <a:path extrusionOk="0" h="1541904" w="1155693">
                <a:moveTo>
                  <a:pt x="435" y="-937"/>
                </a:moveTo>
                <a:lnTo>
                  <a:pt x="1156129" y="-937"/>
                </a:lnTo>
                <a:lnTo>
                  <a:pt x="1156129" y="1540968"/>
                </a:lnTo>
                <a:lnTo>
                  <a:pt x="435" y="1540968"/>
                </a:lnTo>
                <a:close/>
              </a:path>
            </a:pathLst>
          </a:custGeom>
          <a:noFill/>
          <a:ln>
            <a:noFill/>
          </a:ln>
          <a:effectLst>
            <a:outerShdw blurRad="114300" rotWithShape="0" algn="bl" dist="95250">
              <a:srgbClr val="000000">
                <a:alpha val="31000"/>
              </a:srgbClr>
            </a:outerShdw>
          </a:effec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2" name="Shape 142"/>
        <p:cNvGrpSpPr/>
        <p:nvPr/>
      </p:nvGrpSpPr>
      <p:grpSpPr>
        <a:xfrm>
          <a:off x="0" y="0"/>
          <a:ext cx="0" cy="0"/>
          <a:chOff x="0" y="0"/>
          <a:chExt cx="0" cy="0"/>
        </a:xfrm>
      </p:grpSpPr>
      <p:sp>
        <p:nvSpPr>
          <p:cNvPr id="143" name="Google Shape;143;p8"/>
          <p:cNvSpPr/>
          <p:nvPr/>
        </p:nvSpPr>
        <p:spPr>
          <a:xfrm>
            <a:off x="1101825" y="619650"/>
            <a:ext cx="16084200" cy="9047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144" name="Google Shape;144;p8"/>
          <p:cNvSpPr txBox="1"/>
          <p:nvPr>
            <p:ph type="title"/>
          </p:nvPr>
        </p:nvSpPr>
        <p:spPr>
          <a:xfrm>
            <a:off x="2453550" y="1820925"/>
            <a:ext cx="13380900" cy="1145400"/>
          </a:xfrm>
          <a:prstGeom prst="rect">
            <a:avLst/>
          </a:prstGeom>
        </p:spPr>
        <p:txBody>
          <a:bodyPr anchorCtr="0" anchor="t" bIns="182850" lIns="182850" spcFirstLastPara="1" rIns="182850" wrap="square" tIns="1828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145" name="Google Shape;145;p8"/>
          <p:cNvSpPr txBox="1"/>
          <p:nvPr>
            <p:ph idx="1" type="body"/>
          </p:nvPr>
        </p:nvSpPr>
        <p:spPr>
          <a:xfrm>
            <a:off x="2453531" y="3965250"/>
            <a:ext cx="6281400" cy="4378800"/>
          </a:xfrm>
          <a:prstGeom prst="rect">
            <a:avLst/>
          </a:prstGeom>
        </p:spPr>
        <p:txBody>
          <a:bodyPr anchorCtr="0" anchor="t" bIns="182850" lIns="182850" spcFirstLastPara="1" rIns="182850" wrap="square" tIns="182850">
            <a:normAutofit/>
          </a:bodyPr>
          <a:lstStyle>
            <a:lvl1pPr indent="-412750" lvl="0" marL="457200">
              <a:spcBef>
                <a:spcPts val="0"/>
              </a:spcBef>
              <a:spcAft>
                <a:spcPts val="0"/>
              </a:spcAft>
              <a:buSzPts val="2900"/>
              <a:buChar char="●"/>
              <a:defRPr/>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146" name="Google Shape;146;p8"/>
          <p:cNvSpPr txBox="1"/>
          <p:nvPr>
            <p:ph idx="2" type="body"/>
          </p:nvPr>
        </p:nvSpPr>
        <p:spPr>
          <a:xfrm>
            <a:off x="9552905" y="3965250"/>
            <a:ext cx="6281400" cy="4378800"/>
          </a:xfrm>
          <a:prstGeom prst="rect">
            <a:avLst/>
          </a:prstGeom>
        </p:spPr>
        <p:txBody>
          <a:bodyPr anchorCtr="0" anchor="t" bIns="182850" lIns="182850" spcFirstLastPara="1" rIns="182850" wrap="square" tIns="182850">
            <a:normAutofit/>
          </a:bodyPr>
          <a:lstStyle>
            <a:lvl1pPr indent="-412750" lvl="0" marL="457200">
              <a:spcBef>
                <a:spcPts val="0"/>
              </a:spcBef>
              <a:spcAft>
                <a:spcPts val="0"/>
              </a:spcAft>
              <a:buSzPts val="2900"/>
              <a:buChar char="●"/>
              <a:defRPr/>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sz="2400"/>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147" name="Google Shape;147;p8"/>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48" name="Google Shape;148;p8" title="Artboard.png"/>
          <p:cNvPicPr preferRelativeResize="0"/>
          <p:nvPr/>
        </p:nvPicPr>
        <p:blipFill>
          <a:blip r:embed="rId2">
            <a:alphaModFix/>
          </a:blip>
          <a:stretch>
            <a:fillRect/>
          </a:stretch>
        </p:blipFill>
        <p:spPr>
          <a:xfrm>
            <a:off x="0" y="0"/>
            <a:ext cx="18288000" cy="102870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149" name="Shape 149"/>
        <p:cNvGrpSpPr/>
        <p:nvPr/>
      </p:nvGrpSpPr>
      <p:grpSpPr>
        <a:xfrm>
          <a:off x="0" y="0"/>
          <a:ext cx="0" cy="0"/>
          <a:chOff x="0" y="0"/>
          <a:chExt cx="0" cy="0"/>
        </a:xfrm>
      </p:grpSpPr>
      <p:pic>
        <p:nvPicPr>
          <p:cNvPr id="150" name="Google Shape;150;p9" title="Artboard.png"/>
          <p:cNvPicPr preferRelativeResize="0"/>
          <p:nvPr/>
        </p:nvPicPr>
        <p:blipFill>
          <a:blip r:embed="rId2">
            <a:alphaModFix amt="70000"/>
          </a:blip>
          <a:stretch>
            <a:fillRect/>
          </a:stretch>
        </p:blipFill>
        <p:spPr>
          <a:xfrm>
            <a:off x="0" y="0"/>
            <a:ext cx="18288000" cy="10287000"/>
          </a:xfrm>
          <a:prstGeom prst="rect">
            <a:avLst/>
          </a:prstGeom>
          <a:noFill/>
          <a:ln>
            <a:noFill/>
          </a:ln>
        </p:spPr>
      </p:pic>
      <p:sp>
        <p:nvSpPr>
          <p:cNvPr id="151" name="Google Shape;151;p9"/>
          <p:cNvSpPr txBox="1"/>
          <p:nvPr>
            <p:ph type="title"/>
          </p:nvPr>
        </p:nvSpPr>
        <p:spPr>
          <a:xfrm>
            <a:off x="1150425" y="1019700"/>
            <a:ext cx="15987300" cy="1145400"/>
          </a:xfrm>
          <a:prstGeom prst="rect">
            <a:avLst/>
          </a:prstGeom>
        </p:spPr>
        <p:txBody>
          <a:bodyPr anchorCtr="0" anchor="t" bIns="182850" lIns="182850" spcFirstLastPara="1" rIns="182850" wrap="square" tIns="182850">
            <a:norm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152" name="Google Shape;152;p9"/>
          <p:cNvSpPr txBox="1"/>
          <p:nvPr>
            <p:ph idx="1" type="body"/>
          </p:nvPr>
        </p:nvSpPr>
        <p:spPr>
          <a:xfrm>
            <a:off x="1401750" y="5177043"/>
            <a:ext cx="4720800" cy="3634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53" name="Google Shape;153;p9"/>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4" name="Google Shape;154;p9"/>
          <p:cNvSpPr txBox="1"/>
          <p:nvPr>
            <p:ph idx="2" type="subTitle"/>
          </p:nvPr>
        </p:nvSpPr>
        <p:spPr>
          <a:xfrm>
            <a:off x="1401750" y="2886415"/>
            <a:ext cx="4720800" cy="2290500"/>
          </a:xfrm>
          <a:prstGeom prst="rect">
            <a:avLst/>
          </a:prstGeom>
        </p:spPr>
        <p:txBody>
          <a:bodyPr anchorCtr="0" anchor="t" bIns="182850" lIns="182850" spcFirstLastPara="1" rIns="182850" wrap="square" tIns="182850">
            <a:normAutofit/>
          </a:bodyPr>
          <a:lstStyle>
            <a:lvl1pPr lvl="0" rtl="0" algn="ctr">
              <a:lnSpc>
                <a:spcPct val="100000"/>
              </a:lnSpc>
              <a:spcBef>
                <a:spcPts val="0"/>
              </a:spcBef>
              <a:spcAft>
                <a:spcPts val="0"/>
              </a:spcAft>
              <a:buSzPts val="4200"/>
              <a:buNone/>
              <a:defRPr b="1" sz="48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55" name="Google Shape;155;p9"/>
          <p:cNvSpPr txBox="1"/>
          <p:nvPr>
            <p:ph idx="3" type="body"/>
          </p:nvPr>
        </p:nvSpPr>
        <p:spPr>
          <a:xfrm>
            <a:off x="6783525" y="5177062"/>
            <a:ext cx="4720800" cy="3634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56" name="Google Shape;156;p9"/>
          <p:cNvSpPr txBox="1"/>
          <p:nvPr>
            <p:ph idx="4" type="subTitle"/>
          </p:nvPr>
        </p:nvSpPr>
        <p:spPr>
          <a:xfrm>
            <a:off x="6783525" y="2886434"/>
            <a:ext cx="4720800" cy="2290500"/>
          </a:xfrm>
          <a:prstGeom prst="rect">
            <a:avLst/>
          </a:prstGeom>
        </p:spPr>
        <p:txBody>
          <a:bodyPr anchorCtr="0" anchor="t" bIns="182850" lIns="182850" spcFirstLastPara="1" rIns="182850" wrap="square" tIns="182850">
            <a:normAutofit/>
          </a:bodyPr>
          <a:lstStyle>
            <a:lvl1pPr lvl="0" rtl="0" algn="ctr">
              <a:lnSpc>
                <a:spcPct val="100000"/>
              </a:lnSpc>
              <a:spcBef>
                <a:spcPts val="0"/>
              </a:spcBef>
              <a:spcAft>
                <a:spcPts val="0"/>
              </a:spcAft>
              <a:buSzPts val="4200"/>
              <a:buNone/>
              <a:defRPr b="1" sz="48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57" name="Google Shape;157;p9"/>
          <p:cNvSpPr txBox="1"/>
          <p:nvPr>
            <p:ph idx="5" type="body"/>
          </p:nvPr>
        </p:nvSpPr>
        <p:spPr>
          <a:xfrm>
            <a:off x="12165300" y="5177043"/>
            <a:ext cx="4720800" cy="3634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58" name="Google Shape;158;p9"/>
          <p:cNvSpPr txBox="1"/>
          <p:nvPr>
            <p:ph idx="6" type="subTitle"/>
          </p:nvPr>
        </p:nvSpPr>
        <p:spPr>
          <a:xfrm>
            <a:off x="12165300" y="2886415"/>
            <a:ext cx="4720800" cy="2290500"/>
          </a:xfrm>
          <a:prstGeom prst="rect">
            <a:avLst/>
          </a:prstGeom>
        </p:spPr>
        <p:txBody>
          <a:bodyPr anchorCtr="0" anchor="t" bIns="182850" lIns="182850" spcFirstLastPara="1" rIns="182850" wrap="square" tIns="182850">
            <a:normAutofit/>
          </a:bodyPr>
          <a:lstStyle>
            <a:lvl1pPr lvl="0" rtl="0" algn="ctr">
              <a:lnSpc>
                <a:spcPct val="100000"/>
              </a:lnSpc>
              <a:spcBef>
                <a:spcPts val="0"/>
              </a:spcBef>
              <a:spcAft>
                <a:spcPts val="0"/>
              </a:spcAft>
              <a:buSzPts val="4200"/>
              <a:buNone/>
              <a:defRPr b="1" sz="48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TLE_AND_TWO_COLUMNS_1_1">
    <p:spTree>
      <p:nvGrpSpPr>
        <p:cNvPr id="159" name="Shape 159"/>
        <p:cNvGrpSpPr/>
        <p:nvPr/>
      </p:nvGrpSpPr>
      <p:grpSpPr>
        <a:xfrm>
          <a:off x="0" y="0"/>
          <a:ext cx="0" cy="0"/>
          <a:chOff x="0" y="0"/>
          <a:chExt cx="0" cy="0"/>
        </a:xfrm>
      </p:grpSpPr>
      <p:pic>
        <p:nvPicPr>
          <p:cNvPr id="160" name="Google Shape;160;p10" title="Artboard.png"/>
          <p:cNvPicPr preferRelativeResize="0"/>
          <p:nvPr/>
        </p:nvPicPr>
        <p:blipFill>
          <a:blip r:embed="rId2">
            <a:alphaModFix amt="70000"/>
          </a:blip>
          <a:stretch>
            <a:fillRect/>
          </a:stretch>
        </p:blipFill>
        <p:spPr>
          <a:xfrm>
            <a:off x="0" y="0"/>
            <a:ext cx="18288000" cy="10287000"/>
          </a:xfrm>
          <a:prstGeom prst="rect">
            <a:avLst/>
          </a:prstGeom>
          <a:noFill/>
          <a:ln>
            <a:noFill/>
          </a:ln>
        </p:spPr>
      </p:pic>
      <p:sp>
        <p:nvSpPr>
          <p:cNvPr id="161" name="Google Shape;161;p10"/>
          <p:cNvSpPr/>
          <p:nvPr/>
        </p:nvSpPr>
        <p:spPr>
          <a:xfrm>
            <a:off x="1044225" y="1139175"/>
            <a:ext cx="16199700" cy="80088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2100">
              <a:latin typeface="Didact Gothic"/>
              <a:ea typeface="Didact Gothic"/>
              <a:cs typeface="Didact Gothic"/>
              <a:sym typeface="Didact Gothic"/>
            </a:endParaRPr>
          </a:p>
        </p:txBody>
      </p:sp>
      <p:sp>
        <p:nvSpPr>
          <p:cNvPr id="162" name="Google Shape;162;p10"/>
          <p:cNvSpPr txBox="1"/>
          <p:nvPr>
            <p:ph type="title"/>
          </p:nvPr>
        </p:nvSpPr>
        <p:spPr>
          <a:xfrm>
            <a:off x="1490718" y="1617713"/>
            <a:ext cx="15330900" cy="1145400"/>
          </a:xfrm>
          <a:prstGeom prst="rect">
            <a:avLst/>
          </a:prstGeom>
        </p:spPr>
        <p:txBody>
          <a:bodyPr anchorCtr="0" anchor="t" bIns="182850" lIns="182850" spcFirstLastPara="1" rIns="182850" wrap="square" tIns="182850">
            <a:normAutofit/>
          </a:bodyPr>
          <a:lstStyle>
            <a:lvl1pPr lvl="0" rtl="0" algn="ctr">
              <a:spcBef>
                <a:spcPts val="0"/>
              </a:spcBef>
              <a:spcAft>
                <a:spcPts val="0"/>
              </a:spcAft>
              <a:buSzPts val="7500"/>
              <a:buNone/>
              <a:defRPr/>
            </a:lvl1pPr>
            <a:lvl2pPr lvl="1" rtl="0">
              <a:spcBef>
                <a:spcPts val="0"/>
              </a:spcBef>
              <a:spcAft>
                <a:spcPts val="0"/>
              </a:spcAft>
              <a:buSzPts val="7500"/>
              <a:buNone/>
              <a:defRPr/>
            </a:lvl2pPr>
            <a:lvl3pPr lvl="2" rtl="0">
              <a:spcBef>
                <a:spcPts val="0"/>
              </a:spcBef>
              <a:spcAft>
                <a:spcPts val="0"/>
              </a:spcAft>
              <a:buSzPts val="7500"/>
              <a:buNone/>
              <a:defRPr/>
            </a:lvl3pPr>
            <a:lvl4pPr lvl="3" rtl="0">
              <a:spcBef>
                <a:spcPts val="0"/>
              </a:spcBef>
              <a:spcAft>
                <a:spcPts val="0"/>
              </a:spcAft>
              <a:buSzPts val="7500"/>
              <a:buNone/>
              <a:defRPr/>
            </a:lvl4pPr>
            <a:lvl5pPr lvl="4" rtl="0">
              <a:spcBef>
                <a:spcPts val="0"/>
              </a:spcBef>
              <a:spcAft>
                <a:spcPts val="0"/>
              </a:spcAft>
              <a:buSzPts val="7500"/>
              <a:buNone/>
              <a:defRPr/>
            </a:lvl5pPr>
            <a:lvl6pPr lvl="5" rtl="0">
              <a:spcBef>
                <a:spcPts val="0"/>
              </a:spcBef>
              <a:spcAft>
                <a:spcPts val="0"/>
              </a:spcAft>
              <a:buSzPts val="7500"/>
              <a:buNone/>
              <a:defRPr/>
            </a:lvl6pPr>
            <a:lvl7pPr lvl="6" rtl="0">
              <a:spcBef>
                <a:spcPts val="0"/>
              </a:spcBef>
              <a:spcAft>
                <a:spcPts val="0"/>
              </a:spcAft>
              <a:buSzPts val="7500"/>
              <a:buNone/>
              <a:defRPr/>
            </a:lvl7pPr>
            <a:lvl8pPr lvl="7" rtl="0">
              <a:spcBef>
                <a:spcPts val="0"/>
              </a:spcBef>
              <a:spcAft>
                <a:spcPts val="0"/>
              </a:spcAft>
              <a:buSzPts val="7500"/>
              <a:buNone/>
              <a:defRPr/>
            </a:lvl8pPr>
            <a:lvl9pPr lvl="8" rtl="0">
              <a:spcBef>
                <a:spcPts val="0"/>
              </a:spcBef>
              <a:spcAft>
                <a:spcPts val="0"/>
              </a:spcAft>
              <a:buSzPts val="7500"/>
              <a:buNone/>
              <a:defRPr/>
            </a:lvl9pPr>
          </a:lstStyle>
          <a:p/>
        </p:txBody>
      </p:sp>
      <p:sp>
        <p:nvSpPr>
          <p:cNvPr id="163" name="Google Shape;163;p10"/>
          <p:cNvSpPr txBox="1"/>
          <p:nvPr>
            <p:ph idx="1" type="body"/>
          </p:nvPr>
        </p:nvSpPr>
        <p:spPr>
          <a:xfrm>
            <a:off x="1490718" y="6770255"/>
            <a:ext cx="3078000" cy="1327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64" name="Google Shape;164;p10"/>
          <p:cNvSpPr txBox="1"/>
          <p:nvPr>
            <p:ph idx="12" type="sldNum"/>
          </p:nvPr>
        </p:nvSpPr>
        <p:spPr>
          <a:xfrm>
            <a:off x="16944916" y="9326434"/>
            <a:ext cx="1097700" cy="786900"/>
          </a:xfrm>
          <a:prstGeom prst="rect">
            <a:avLst/>
          </a:prstGeom>
        </p:spPr>
        <p:txBody>
          <a:bodyPr anchorCtr="0" anchor="ctr" bIns="182850" lIns="182850" spcFirstLastPara="1" rIns="182850" wrap="square" tIns="18285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5" name="Google Shape;165;p10"/>
          <p:cNvSpPr txBox="1"/>
          <p:nvPr>
            <p:ph idx="2" type="subTitle"/>
          </p:nvPr>
        </p:nvSpPr>
        <p:spPr>
          <a:xfrm>
            <a:off x="1490718" y="3830335"/>
            <a:ext cx="2899500" cy="923100"/>
          </a:xfrm>
          <a:prstGeom prst="rect">
            <a:avLst/>
          </a:prstGeom>
          <a:noFill/>
        </p:spPr>
        <p:txBody>
          <a:bodyPr anchorCtr="0" anchor="t" bIns="182850" lIns="182850" spcFirstLastPara="1" rIns="182850" wrap="square" tIns="182850">
            <a:normAutofit/>
          </a:bodyPr>
          <a:lstStyle>
            <a:lvl1pPr lvl="0" rtl="0" algn="ctr">
              <a:lnSpc>
                <a:spcPct val="80000"/>
              </a:lnSpc>
              <a:spcBef>
                <a:spcPts val="0"/>
              </a:spcBef>
              <a:spcAft>
                <a:spcPts val="0"/>
              </a:spcAft>
              <a:buSzPts val="4200"/>
              <a:buNone/>
              <a:defRPr sz="5300">
                <a:latin typeface="DM Sans Black"/>
                <a:ea typeface="DM Sans Black"/>
                <a:cs typeface="DM Sans Black"/>
                <a:sym typeface="DM Sans Black"/>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66" name="Google Shape;166;p10"/>
          <p:cNvSpPr txBox="1"/>
          <p:nvPr>
            <p:ph idx="3" type="body"/>
          </p:nvPr>
        </p:nvSpPr>
        <p:spPr>
          <a:xfrm>
            <a:off x="4576436" y="6770253"/>
            <a:ext cx="3078000" cy="1327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67" name="Google Shape;167;p10"/>
          <p:cNvSpPr txBox="1"/>
          <p:nvPr>
            <p:ph idx="4" type="subTitle"/>
          </p:nvPr>
        </p:nvSpPr>
        <p:spPr>
          <a:xfrm>
            <a:off x="4598763" y="3830335"/>
            <a:ext cx="2899500" cy="923100"/>
          </a:xfrm>
          <a:prstGeom prst="rect">
            <a:avLst/>
          </a:prstGeom>
          <a:noFill/>
        </p:spPr>
        <p:txBody>
          <a:bodyPr anchorCtr="0" anchor="t" bIns="182850" lIns="182850" spcFirstLastPara="1" rIns="182850" wrap="square" tIns="182850">
            <a:normAutofit/>
          </a:bodyPr>
          <a:lstStyle>
            <a:lvl1pPr lvl="0" rtl="0" algn="ctr">
              <a:lnSpc>
                <a:spcPct val="80000"/>
              </a:lnSpc>
              <a:spcBef>
                <a:spcPts val="0"/>
              </a:spcBef>
              <a:spcAft>
                <a:spcPts val="0"/>
              </a:spcAft>
              <a:buSzPts val="4200"/>
              <a:buNone/>
              <a:defRPr sz="5300">
                <a:latin typeface="DM Sans Black"/>
                <a:ea typeface="DM Sans Black"/>
                <a:cs typeface="DM Sans Black"/>
                <a:sym typeface="DM Sans Black"/>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68" name="Google Shape;168;p10"/>
          <p:cNvSpPr txBox="1"/>
          <p:nvPr>
            <p:ph idx="5" type="body"/>
          </p:nvPr>
        </p:nvSpPr>
        <p:spPr>
          <a:xfrm>
            <a:off x="7662153" y="6770276"/>
            <a:ext cx="3078000" cy="1327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69" name="Google Shape;169;p10"/>
          <p:cNvSpPr txBox="1"/>
          <p:nvPr>
            <p:ph idx="6" type="subTitle"/>
          </p:nvPr>
        </p:nvSpPr>
        <p:spPr>
          <a:xfrm>
            <a:off x="7706807" y="3830335"/>
            <a:ext cx="2899500" cy="923100"/>
          </a:xfrm>
          <a:prstGeom prst="rect">
            <a:avLst/>
          </a:prstGeom>
          <a:noFill/>
        </p:spPr>
        <p:txBody>
          <a:bodyPr anchorCtr="0" anchor="t" bIns="182850" lIns="182850" spcFirstLastPara="1" rIns="182850" wrap="square" tIns="182850">
            <a:normAutofit/>
          </a:bodyPr>
          <a:lstStyle>
            <a:lvl1pPr lvl="0" rtl="0" algn="ctr">
              <a:lnSpc>
                <a:spcPct val="80000"/>
              </a:lnSpc>
              <a:spcBef>
                <a:spcPts val="0"/>
              </a:spcBef>
              <a:spcAft>
                <a:spcPts val="0"/>
              </a:spcAft>
              <a:buSzPts val="4200"/>
              <a:buNone/>
              <a:defRPr sz="5300">
                <a:latin typeface="DM Sans Black"/>
                <a:ea typeface="DM Sans Black"/>
                <a:cs typeface="DM Sans Black"/>
                <a:sym typeface="DM Sans Black"/>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0" name="Google Shape;170;p10"/>
          <p:cNvSpPr txBox="1"/>
          <p:nvPr>
            <p:ph idx="7" type="body"/>
          </p:nvPr>
        </p:nvSpPr>
        <p:spPr>
          <a:xfrm>
            <a:off x="10747870" y="6770288"/>
            <a:ext cx="3078000" cy="1327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71" name="Google Shape;171;p10"/>
          <p:cNvSpPr txBox="1"/>
          <p:nvPr>
            <p:ph idx="8" type="subTitle"/>
          </p:nvPr>
        </p:nvSpPr>
        <p:spPr>
          <a:xfrm>
            <a:off x="10814852" y="3830372"/>
            <a:ext cx="2899500" cy="923100"/>
          </a:xfrm>
          <a:prstGeom prst="rect">
            <a:avLst/>
          </a:prstGeom>
          <a:noFill/>
        </p:spPr>
        <p:txBody>
          <a:bodyPr anchorCtr="0" anchor="t" bIns="182850" lIns="182850" spcFirstLastPara="1" rIns="182850" wrap="square" tIns="182850">
            <a:normAutofit/>
          </a:bodyPr>
          <a:lstStyle>
            <a:lvl1pPr lvl="0" rtl="0" algn="ctr">
              <a:lnSpc>
                <a:spcPct val="80000"/>
              </a:lnSpc>
              <a:spcBef>
                <a:spcPts val="0"/>
              </a:spcBef>
              <a:spcAft>
                <a:spcPts val="0"/>
              </a:spcAft>
              <a:buSzPts val="4200"/>
              <a:buNone/>
              <a:defRPr sz="5300">
                <a:latin typeface="DM Sans Black"/>
                <a:ea typeface="DM Sans Black"/>
                <a:cs typeface="DM Sans Black"/>
                <a:sym typeface="DM Sans Black"/>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2" name="Google Shape;172;p10"/>
          <p:cNvSpPr txBox="1"/>
          <p:nvPr>
            <p:ph idx="9" type="body"/>
          </p:nvPr>
        </p:nvSpPr>
        <p:spPr>
          <a:xfrm>
            <a:off x="13833587" y="6770237"/>
            <a:ext cx="3078000" cy="1327500"/>
          </a:xfrm>
          <a:prstGeom prst="rect">
            <a:avLst/>
          </a:prstGeom>
        </p:spPr>
        <p:txBody>
          <a:bodyPr anchorCtr="0" anchor="t" bIns="182850" lIns="182850" spcFirstLastPara="1" rIns="182850" wrap="square" tIns="182850">
            <a:normAutofit/>
          </a:bodyPr>
          <a:lstStyle>
            <a:lvl1pPr indent="-412750" lvl="0" marL="457200" rtl="0" algn="ctr">
              <a:spcBef>
                <a:spcPts val="0"/>
              </a:spcBef>
              <a:spcAft>
                <a:spcPts val="0"/>
              </a:spcAft>
              <a:buSzPts val="2900"/>
              <a:buChar char="●"/>
              <a:defRPr sz="2900"/>
            </a:lvl1pPr>
            <a:lvl2pPr indent="-381000" lvl="1" marL="914400" rtl="0" algn="ctr">
              <a:spcBef>
                <a:spcPts val="0"/>
              </a:spcBef>
              <a:spcAft>
                <a:spcPts val="0"/>
              </a:spcAft>
              <a:buSzPts val="2400"/>
              <a:buChar char="○"/>
              <a:defRPr sz="2400"/>
            </a:lvl2pPr>
            <a:lvl3pPr indent="-381000" lvl="2" marL="1371600" rtl="0" algn="ctr">
              <a:spcBef>
                <a:spcPts val="0"/>
              </a:spcBef>
              <a:spcAft>
                <a:spcPts val="0"/>
              </a:spcAft>
              <a:buSzPts val="2400"/>
              <a:buChar char="■"/>
              <a:defRPr sz="2400"/>
            </a:lvl3pPr>
            <a:lvl4pPr indent="-381000" lvl="3" marL="1828800" rtl="0" algn="ctr">
              <a:spcBef>
                <a:spcPts val="0"/>
              </a:spcBef>
              <a:spcAft>
                <a:spcPts val="0"/>
              </a:spcAft>
              <a:buSzPts val="2400"/>
              <a:buChar char="●"/>
              <a:defRPr sz="2400"/>
            </a:lvl4pPr>
            <a:lvl5pPr indent="-381000" lvl="4" marL="2286000" rtl="0" algn="ctr">
              <a:spcBef>
                <a:spcPts val="0"/>
              </a:spcBef>
              <a:spcAft>
                <a:spcPts val="0"/>
              </a:spcAft>
              <a:buSzPts val="2400"/>
              <a:buChar char="○"/>
              <a:defRPr sz="2400"/>
            </a:lvl5pPr>
            <a:lvl6pPr indent="-381000" lvl="5" marL="2743200" rtl="0" algn="ctr">
              <a:spcBef>
                <a:spcPts val="0"/>
              </a:spcBef>
              <a:spcAft>
                <a:spcPts val="0"/>
              </a:spcAft>
              <a:buSzPts val="2400"/>
              <a:buChar char="■"/>
              <a:defRPr sz="2400"/>
            </a:lvl6pPr>
            <a:lvl7pPr indent="-381000" lvl="6" marL="3200400" rtl="0" algn="ctr">
              <a:spcBef>
                <a:spcPts val="0"/>
              </a:spcBef>
              <a:spcAft>
                <a:spcPts val="0"/>
              </a:spcAft>
              <a:buSzPts val="2400"/>
              <a:buChar char="●"/>
              <a:defRPr sz="2400"/>
            </a:lvl7pPr>
            <a:lvl8pPr indent="-381000" lvl="7" marL="3657600" rtl="0" algn="ctr">
              <a:spcBef>
                <a:spcPts val="0"/>
              </a:spcBef>
              <a:spcAft>
                <a:spcPts val="0"/>
              </a:spcAft>
              <a:buSzPts val="2400"/>
              <a:buChar char="○"/>
              <a:defRPr sz="2400"/>
            </a:lvl8pPr>
            <a:lvl9pPr indent="-381000" lvl="8" marL="4114800" rtl="0" algn="ctr">
              <a:spcBef>
                <a:spcPts val="0"/>
              </a:spcBef>
              <a:spcAft>
                <a:spcPts val="0"/>
              </a:spcAft>
              <a:buSzPts val="2400"/>
              <a:buChar char="■"/>
              <a:defRPr sz="2400"/>
            </a:lvl9pPr>
          </a:lstStyle>
          <a:p/>
        </p:txBody>
      </p:sp>
      <p:sp>
        <p:nvSpPr>
          <p:cNvPr id="173" name="Google Shape;173;p10"/>
          <p:cNvSpPr txBox="1"/>
          <p:nvPr>
            <p:ph idx="13" type="subTitle"/>
          </p:nvPr>
        </p:nvSpPr>
        <p:spPr>
          <a:xfrm>
            <a:off x="13922896" y="3830335"/>
            <a:ext cx="2899500" cy="923100"/>
          </a:xfrm>
          <a:prstGeom prst="rect">
            <a:avLst/>
          </a:prstGeom>
          <a:noFill/>
        </p:spPr>
        <p:txBody>
          <a:bodyPr anchorCtr="0" anchor="t" bIns="182850" lIns="182850" spcFirstLastPara="1" rIns="182850" wrap="square" tIns="182850">
            <a:normAutofit/>
          </a:bodyPr>
          <a:lstStyle>
            <a:lvl1pPr lvl="0" rtl="0" algn="ctr">
              <a:lnSpc>
                <a:spcPct val="80000"/>
              </a:lnSpc>
              <a:spcBef>
                <a:spcPts val="0"/>
              </a:spcBef>
              <a:spcAft>
                <a:spcPts val="0"/>
              </a:spcAft>
              <a:buSzPts val="4200"/>
              <a:buNone/>
              <a:defRPr sz="5300">
                <a:latin typeface="DM Sans Black"/>
                <a:ea typeface="DM Sans Black"/>
                <a:cs typeface="DM Sans Black"/>
                <a:sym typeface="DM Sans Black"/>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4" name="Google Shape;174;p10"/>
          <p:cNvSpPr txBox="1"/>
          <p:nvPr>
            <p:ph idx="14" type="subTitle"/>
          </p:nvPr>
        </p:nvSpPr>
        <p:spPr>
          <a:xfrm>
            <a:off x="1490718" y="6088521"/>
            <a:ext cx="3078000" cy="795900"/>
          </a:xfrm>
          <a:prstGeom prst="rect">
            <a:avLst/>
          </a:prstGeom>
        </p:spPr>
        <p:txBody>
          <a:bodyPr anchorCtr="0" anchor="b" bIns="182850" lIns="182850" spcFirstLastPara="1" rIns="182850" wrap="square" tIns="182850">
            <a:normAutofit/>
          </a:bodyPr>
          <a:lstStyle>
            <a:lvl1pPr lvl="0" rtl="0" algn="ctr">
              <a:lnSpc>
                <a:spcPct val="100000"/>
              </a:lnSpc>
              <a:spcBef>
                <a:spcPts val="0"/>
              </a:spcBef>
              <a:spcAft>
                <a:spcPts val="0"/>
              </a:spcAft>
              <a:buSzPts val="4200"/>
              <a:buNone/>
              <a:defRPr b="1" sz="33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5" name="Google Shape;175;p10"/>
          <p:cNvSpPr txBox="1"/>
          <p:nvPr>
            <p:ph idx="15" type="subTitle"/>
          </p:nvPr>
        </p:nvSpPr>
        <p:spPr>
          <a:xfrm>
            <a:off x="4576435" y="6088503"/>
            <a:ext cx="3078000" cy="795900"/>
          </a:xfrm>
          <a:prstGeom prst="rect">
            <a:avLst/>
          </a:prstGeom>
        </p:spPr>
        <p:txBody>
          <a:bodyPr anchorCtr="0" anchor="b" bIns="182850" lIns="182850" spcFirstLastPara="1" rIns="182850" wrap="square" tIns="182850">
            <a:normAutofit/>
          </a:bodyPr>
          <a:lstStyle>
            <a:lvl1pPr lvl="0" rtl="0" algn="ctr">
              <a:lnSpc>
                <a:spcPct val="90000"/>
              </a:lnSpc>
              <a:spcBef>
                <a:spcPts val="0"/>
              </a:spcBef>
              <a:spcAft>
                <a:spcPts val="0"/>
              </a:spcAft>
              <a:buSzPts val="4200"/>
              <a:buNone/>
              <a:defRPr b="1" sz="33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6" name="Google Shape;176;p10"/>
          <p:cNvSpPr txBox="1"/>
          <p:nvPr>
            <p:ph idx="16" type="subTitle"/>
          </p:nvPr>
        </p:nvSpPr>
        <p:spPr>
          <a:xfrm>
            <a:off x="7662152" y="6088521"/>
            <a:ext cx="3078000" cy="795900"/>
          </a:xfrm>
          <a:prstGeom prst="rect">
            <a:avLst/>
          </a:prstGeom>
        </p:spPr>
        <p:txBody>
          <a:bodyPr anchorCtr="0" anchor="b" bIns="182850" lIns="182850" spcFirstLastPara="1" rIns="182850" wrap="square" tIns="182850">
            <a:normAutofit/>
          </a:bodyPr>
          <a:lstStyle>
            <a:lvl1pPr lvl="0" rtl="0" algn="ctr">
              <a:lnSpc>
                <a:spcPct val="100000"/>
              </a:lnSpc>
              <a:spcBef>
                <a:spcPts val="0"/>
              </a:spcBef>
              <a:spcAft>
                <a:spcPts val="0"/>
              </a:spcAft>
              <a:buSzPts val="4200"/>
              <a:buNone/>
              <a:defRPr b="1" sz="33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7" name="Google Shape;177;p10"/>
          <p:cNvSpPr txBox="1"/>
          <p:nvPr>
            <p:ph idx="17" type="subTitle"/>
          </p:nvPr>
        </p:nvSpPr>
        <p:spPr>
          <a:xfrm>
            <a:off x="10747868" y="6088503"/>
            <a:ext cx="3078000" cy="795900"/>
          </a:xfrm>
          <a:prstGeom prst="rect">
            <a:avLst/>
          </a:prstGeom>
        </p:spPr>
        <p:txBody>
          <a:bodyPr anchorCtr="0" anchor="b" bIns="182850" lIns="182850" spcFirstLastPara="1" rIns="182850" wrap="square" tIns="182850">
            <a:normAutofit/>
          </a:bodyPr>
          <a:lstStyle>
            <a:lvl1pPr lvl="0" rtl="0" algn="ctr">
              <a:lnSpc>
                <a:spcPct val="90000"/>
              </a:lnSpc>
              <a:spcBef>
                <a:spcPts val="0"/>
              </a:spcBef>
              <a:spcAft>
                <a:spcPts val="0"/>
              </a:spcAft>
              <a:buSzPts val="4200"/>
              <a:buNone/>
              <a:defRPr b="1" sz="33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78" name="Google Shape;178;p10"/>
          <p:cNvSpPr txBox="1"/>
          <p:nvPr>
            <p:ph idx="18" type="subTitle"/>
          </p:nvPr>
        </p:nvSpPr>
        <p:spPr>
          <a:xfrm>
            <a:off x="13833585" y="6088484"/>
            <a:ext cx="3078000" cy="795900"/>
          </a:xfrm>
          <a:prstGeom prst="rect">
            <a:avLst/>
          </a:prstGeom>
        </p:spPr>
        <p:txBody>
          <a:bodyPr anchorCtr="0" anchor="b" bIns="182850" lIns="182850" spcFirstLastPara="1" rIns="182850" wrap="square" tIns="182850">
            <a:normAutofit/>
          </a:bodyPr>
          <a:lstStyle>
            <a:lvl1pPr lvl="0" rtl="0" algn="ctr">
              <a:lnSpc>
                <a:spcPct val="90000"/>
              </a:lnSpc>
              <a:spcBef>
                <a:spcPts val="0"/>
              </a:spcBef>
              <a:spcAft>
                <a:spcPts val="0"/>
              </a:spcAft>
              <a:buSzPts val="4200"/>
              <a:buNone/>
              <a:defRPr b="1" sz="3300">
                <a:solidFill>
                  <a:schemeClr val="accent3"/>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1"/>
            </a:gs>
            <a:gs pos="100000">
              <a:schemeClr val="accent2"/>
            </a:gs>
          </a:gsLst>
          <a:lin ang="2700006"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3400" y="890050"/>
            <a:ext cx="17041200" cy="1145400"/>
          </a:xfrm>
          <a:prstGeom prst="rect">
            <a:avLst/>
          </a:prstGeom>
          <a:noFill/>
          <a:ln>
            <a:noFill/>
          </a:ln>
        </p:spPr>
        <p:txBody>
          <a:bodyPr anchorCtr="0" anchor="t" bIns="182850" lIns="182850" spcFirstLastPara="1" rIns="182850" wrap="square" tIns="182850">
            <a:normAutofit/>
          </a:bodyPr>
          <a:lstStyle>
            <a:lvl1pPr lvl="0">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1pPr>
            <a:lvl2pPr lvl="1">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2pPr>
            <a:lvl3pPr lvl="2">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3pPr>
            <a:lvl4pPr lvl="3">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4pPr>
            <a:lvl5pPr lvl="4">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5pPr>
            <a:lvl6pPr lvl="5">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6pPr>
            <a:lvl7pPr lvl="6">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7pPr>
            <a:lvl8pPr lvl="7">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8pPr>
            <a:lvl9pPr lvl="8">
              <a:spcBef>
                <a:spcPts val="0"/>
              </a:spcBef>
              <a:spcAft>
                <a:spcPts val="0"/>
              </a:spcAft>
              <a:buClr>
                <a:schemeClr val="dk1"/>
              </a:buClr>
              <a:buSzPts val="7500"/>
              <a:buFont typeface="DM Sans Black"/>
              <a:buNone/>
              <a:defRPr sz="7500">
                <a:solidFill>
                  <a:schemeClr val="dk1"/>
                </a:solidFill>
                <a:latin typeface="DM Sans Black"/>
                <a:ea typeface="DM Sans Black"/>
                <a:cs typeface="DM Sans Black"/>
                <a:sym typeface="DM Sans Black"/>
              </a:defRPr>
            </a:lvl9pPr>
          </a:lstStyle>
          <a:p/>
        </p:txBody>
      </p:sp>
      <p:sp>
        <p:nvSpPr>
          <p:cNvPr id="7" name="Google Shape;7;p1"/>
          <p:cNvSpPr txBox="1"/>
          <p:nvPr>
            <p:ph idx="1" type="body"/>
          </p:nvPr>
        </p:nvSpPr>
        <p:spPr>
          <a:xfrm>
            <a:off x="623400" y="2304950"/>
            <a:ext cx="17041200" cy="6832800"/>
          </a:xfrm>
          <a:prstGeom prst="rect">
            <a:avLst/>
          </a:prstGeom>
          <a:noFill/>
          <a:ln>
            <a:noFill/>
          </a:ln>
        </p:spPr>
        <p:txBody>
          <a:bodyPr anchorCtr="0" anchor="t" bIns="182850" lIns="182850" spcFirstLastPara="1" rIns="182850" wrap="square" tIns="182850">
            <a:normAutofit/>
          </a:bodyPr>
          <a:lstStyle>
            <a:lvl1pPr indent="-400050" lvl="0" marL="4572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1pPr>
            <a:lvl2pPr indent="-400050" lvl="1" marL="9144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2pPr>
            <a:lvl3pPr indent="-400050" lvl="2" marL="13716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3pPr>
            <a:lvl4pPr indent="-400050" lvl="3" marL="18288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4pPr>
            <a:lvl5pPr indent="-400050" lvl="4" marL="22860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5pPr>
            <a:lvl6pPr indent="-400050" lvl="5" marL="27432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6pPr>
            <a:lvl7pPr indent="-400050" lvl="6" marL="32004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7pPr>
            <a:lvl8pPr indent="-400050" lvl="7" marL="36576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8pPr>
            <a:lvl9pPr indent="-400050" lvl="8" marL="4114800">
              <a:lnSpc>
                <a:spcPct val="115000"/>
              </a:lnSpc>
              <a:spcBef>
                <a:spcPts val="0"/>
              </a:spcBef>
              <a:spcAft>
                <a:spcPts val="0"/>
              </a:spcAft>
              <a:buClr>
                <a:schemeClr val="dk2"/>
              </a:buClr>
              <a:buSzPts val="2700"/>
              <a:buFont typeface="Didact Gothic"/>
              <a:buChar char="■"/>
              <a:defRPr sz="2700">
                <a:solidFill>
                  <a:schemeClr val="dk2"/>
                </a:solidFill>
                <a:latin typeface="Didact Gothic"/>
                <a:ea typeface="Didact Gothic"/>
                <a:cs typeface="Didact Gothic"/>
                <a:sym typeface="Didact Gothic"/>
              </a:defRPr>
            </a:lvl9pPr>
          </a:lstStyle>
          <a:p/>
        </p:txBody>
      </p:sp>
      <p:sp>
        <p:nvSpPr>
          <p:cNvPr id="8" name="Google Shape;8;p1"/>
          <p:cNvSpPr txBox="1"/>
          <p:nvPr>
            <p:ph idx="12" type="sldNum"/>
          </p:nvPr>
        </p:nvSpPr>
        <p:spPr>
          <a:xfrm>
            <a:off x="16944916" y="9326434"/>
            <a:ext cx="1097700" cy="786900"/>
          </a:xfrm>
          <a:prstGeom prst="rect">
            <a:avLst/>
          </a:prstGeom>
          <a:noFill/>
          <a:ln>
            <a:noFill/>
          </a:ln>
        </p:spPr>
        <p:txBody>
          <a:bodyPr anchorCtr="0" anchor="ctr" bIns="182850" lIns="182850" spcFirstLastPara="1" rIns="182850" wrap="square" tIns="182850">
            <a:normAutofit/>
          </a:bodyPr>
          <a:lstStyle>
            <a:lvl1pPr lvl="0" algn="r">
              <a:buNone/>
              <a:defRPr sz="2000">
                <a:solidFill>
                  <a:schemeClr val="dk2"/>
                </a:solidFill>
              </a:defRPr>
            </a:lvl1pPr>
            <a:lvl2pPr lvl="1" algn="r">
              <a:buNone/>
              <a:defRPr sz="2000">
                <a:solidFill>
                  <a:schemeClr val="dk2"/>
                </a:solidFill>
              </a:defRPr>
            </a:lvl2pPr>
            <a:lvl3pPr lvl="2" algn="r">
              <a:buNone/>
              <a:defRPr sz="2000">
                <a:solidFill>
                  <a:schemeClr val="dk2"/>
                </a:solidFill>
              </a:defRPr>
            </a:lvl3pPr>
            <a:lvl4pPr lvl="3" algn="r">
              <a:buNone/>
              <a:defRPr sz="2000">
                <a:solidFill>
                  <a:schemeClr val="dk2"/>
                </a:solidFill>
              </a:defRPr>
            </a:lvl4pPr>
            <a:lvl5pPr lvl="4" algn="r">
              <a:buNone/>
              <a:defRPr sz="2000">
                <a:solidFill>
                  <a:schemeClr val="dk2"/>
                </a:solidFill>
              </a:defRPr>
            </a:lvl5pPr>
            <a:lvl6pPr lvl="5" algn="r">
              <a:buNone/>
              <a:defRPr sz="2000">
                <a:solidFill>
                  <a:schemeClr val="dk2"/>
                </a:solidFill>
              </a:defRPr>
            </a:lvl6pPr>
            <a:lvl7pPr lvl="6" algn="r">
              <a:buNone/>
              <a:defRPr sz="2000">
                <a:solidFill>
                  <a:schemeClr val="dk2"/>
                </a:solidFill>
              </a:defRPr>
            </a:lvl7pPr>
            <a:lvl8pPr lvl="7" algn="r">
              <a:buNone/>
              <a:defRPr sz="2000">
                <a:solidFill>
                  <a:schemeClr val="dk2"/>
                </a:solidFill>
              </a:defRPr>
            </a:lvl8pPr>
            <a:lvl9pPr lvl="8" algn="r">
              <a:buNone/>
              <a:defRPr sz="2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693932" y="9179087"/>
            <a:ext cx="1697018" cy="171774"/>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accent2"/>
          </a:solidFill>
          <a:ln>
            <a:noFill/>
          </a:ln>
        </p:spPr>
        <p:txBody>
          <a:bodyPr anchorCtr="0" anchor="ctr" bIns="68550" lIns="137150" spcFirstLastPara="1" rIns="137150" wrap="square" tIns="68550">
            <a:noAutofit/>
          </a:bodyPr>
          <a:lstStyle/>
          <a:p>
            <a:pPr indent="0" lvl="0" marL="0" marR="0" rtl="0" algn="l">
              <a:spcBef>
                <a:spcPts val="0"/>
              </a:spcBef>
              <a:spcAft>
                <a:spcPts val="0"/>
              </a:spcAft>
              <a:buNone/>
            </a:pPr>
            <a:r>
              <a:t/>
            </a:r>
            <a:endParaRPr sz="27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1"/>
          <p:cNvSpPr txBox="1"/>
          <p:nvPr>
            <p:ph type="ctrTitle"/>
          </p:nvPr>
        </p:nvSpPr>
        <p:spPr>
          <a:xfrm>
            <a:off x="2938650" y="2791763"/>
            <a:ext cx="8076600" cy="20778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think</a:t>
            </a:r>
            <a:endParaRPr/>
          </a:p>
        </p:txBody>
      </p:sp>
      <p:sp>
        <p:nvSpPr>
          <p:cNvPr id="315" name="Google Shape;315;p21"/>
          <p:cNvSpPr txBox="1"/>
          <p:nvPr>
            <p:ph idx="1" type="subTitle"/>
          </p:nvPr>
        </p:nvSpPr>
        <p:spPr>
          <a:xfrm>
            <a:off x="2938650" y="6409538"/>
            <a:ext cx="8076600" cy="11898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solidFill>
                  <a:schemeClr val="accent3"/>
                </a:solidFill>
              </a:rPr>
              <a:t>♻ </a:t>
            </a:r>
            <a:r>
              <a:rPr lang="en"/>
              <a:t>Reduce </a:t>
            </a:r>
            <a:r>
              <a:rPr lang="en">
                <a:solidFill>
                  <a:schemeClr val="accent3"/>
                </a:solidFill>
              </a:rPr>
              <a:t>♻ </a:t>
            </a:r>
            <a:r>
              <a:rPr lang="en"/>
              <a:t>Reuse</a:t>
            </a:r>
            <a:r>
              <a:rPr lang="en">
                <a:solidFill>
                  <a:schemeClr val="accent3"/>
                </a:solidFill>
              </a:rPr>
              <a:t> ♻ </a:t>
            </a:r>
            <a:r>
              <a:rPr lang="en"/>
              <a:t>Recycle</a:t>
            </a:r>
            <a:endParaRPr/>
          </a:p>
        </p:txBody>
      </p:sp>
      <p:sp>
        <p:nvSpPr>
          <p:cNvPr id="316" name="Google Shape;316;p21"/>
          <p:cNvSpPr txBox="1"/>
          <p:nvPr>
            <p:ph type="ctrTitle"/>
          </p:nvPr>
        </p:nvSpPr>
        <p:spPr>
          <a:xfrm>
            <a:off x="2938650" y="4399051"/>
            <a:ext cx="8076600" cy="18816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SzPts val="1500"/>
              <a:buNone/>
            </a:pPr>
            <a:r>
              <a:rPr lang="en" sz="11300">
                <a:solidFill>
                  <a:schemeClr val="accent3"/>
                </a:solidFill>
              </a:rPr>
              <a:t>GREEN</a:t>
            </a:r>
            <a:endParaRPr sz="11300">
              <a:solidFill>
                <a:schemeClr val="accent3"/>
              </a:solidFill>
            </a:endParaRPr>
          </a:p>
        </p:txBody>
      </p:sp>
      <p:pic>
        <p:nvPicPr>
          <p:cNvPr id="317" name="Google Shape;317;p21"/>
          <p:cNvPicPr preferRelativeResize="0"/>
          <p:nvPr/>
        </p:nvPicPr>
        <p:blipFill rotWithShape="1">
          <a:blip r:embed="rId3">
            <a:alphaModFix/>
          </a:blip>
          <a:srcRect b="0" l="0" r="0" t="0"/>
          <a:stretch/>
        </p:blipFill>
        <p:spPr>
          <a:xfrm rot="1239862">
            <a:off x="6921983" y="3123325"/>
            <a:ext cx="1416048" cy="1415428"/>
          </a:xfrm>
          <a:custGeom>
            <a:rect b="b" l="l" r="r" t="t"/>
            <a:pathLst>
              <a:path extrusionOk="0" h="703822" w="703822">
                <a:moveTo>
                  <a:pt x="-453" y="108"/>
                </a:moveTo>
                <a:lnTo>
                  <a:pt x="703369" y="108"/>
                </a:lnTo>
                <a:lnTo>
                  <a:pt x="703369" y="703930"/>
                </a:lnTo>
                <a:lnTo>
                  <a:pt x="-453" y="703930"/>
                </a:lnTo>
                <a:close/>
              </a:path>
            </a:pathLst>
          </a:cu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pic>
        <p:nvPicPr>
          <p:cNvPr id="394" name="Google Shape;394;p30"/>
          <p:cNvPicPr preferRelativeResize="0"/>
          <p:nvPr/>
        </p:nvPicPr>
        <p:blipFill rotWithShape="1">
          <a:blip r:embed="rId3">
            <a:alphaModFix/>
          </a:blip>
          <a:srcRect b="0" l="6848" r="2448" t="0"/>
          <a:stretch/>
        </p:blipFill>
        <p:spPr>
          <a:xfrm flipH="1">
            <a:off x="8900590" y="2368444"/>
            <a:ext cx="7553285" cy="5550114"/>
          </a:xfrm>
          <a:prstGeom prst="rect">
            <a:avLst/>
          </a:prstGeom>
          <a:noFill/>
          <a:ln>
            <a:noFill/>
          </a:ln>
        </p:spPr>
      </p:pic>
      <p:sp>
        <p:nvSpPr>
          <p:cNvPr id="395" name="Google Shape;395;p30"/>
          <p:cNvSpPr txBox="1"/>
          <p:nvPr>
            <p:ph type="title"/>
          </p:nvPr>
        </p:nvSpPr>
        <p:spPr>
          <a:xfrm>
            <a:off x="1825313" y="2255325"/>
            <a:ext cx="6529500" cy="24687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cats love to </a:t>
            </a:r>
            <a:r>
              <a:rPr lang="en">
                <a:solidFill>
                  <a:schemeClr val="accent3"/>
                </a:solidFill>
              </a:rPr>
              <a:t>sleep</a:t>
            </a:r>
            <a:endParaRPr>
              <a:solidFill>
                <a:schemeClr val="accent3"/>
              </a:solidFill>
            </a:endParaRPr>
          </a:p>
        </p:txBody>
      </p:sp>
      <p:sp>
        <p:nvSpPr>
          <p:cNvPr id="396" name="Google Shape;396;p30"/>
          <p:cNvSpPr txBox="1"/>
          <p:nvPr>
            <p:ph idx="1" type="body"/>
          </p:nvPr>
        </p:nvSpPr>
        <p:spPr>
          <a:xfrm>
            <a:off x="1825313" y="4822763"/>
            <a:ext cx="6529500" cy="32865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Clr>
                <a:srgbClr val="000000"/>
              </a:buClr>
              <a:buSzPts val="2900"/>
              <a:buFont typeface="Arial"/>
              <a:buNone/>
            </a:pPr>
            <a:r>
              <a:rPr lang="en"/>
              <a:t>A fifteen-year-old cat has probably spent ten years of its life sleeping.</a:t>
            </a:r>
            <a:endParaRPr/>
          </a:p>
          <a:p>
            <a:pPr indent="0" lvl="0" marL="0" rtl="0" algn="l">
              <a:spcBef>
                <a:spcPts val="0"/>
              </a:spcBef>
              <a:spcAft>
                <a:spcPts val="0"/>
              </a:spcAft>
              <a:buClr>
                <a:srgbClr val="000000"/>
              </a:buClr>
              <a:buSzPts val="2900"/>
              <a:buFont typeface="Arial"/>
              <a:buNone/>
            </a:pPr>
            <a:r>
              <a:t/>
            </a:r>
            <a:endParaRPr/>
          </a:p>
          <a:p>
            <a:pPr indent="0" lvl="0" marL="0" rtl="0" algn="l">
              <a:spcBef>
                <a:spcPts val="0"/>
              </a:spcBef>
              <a:spcAft>
                <a:spcPts val="0"/>
              </a:spcAft>
              <a:buClr>
                <a:srgbClr val="000000"/>
              </a:buClr>
              <a:buSzPts val="2900"/>
              <a:buFont typeface="Arial"/>
              <a:buNone/>
            </a:pPr>
            <a:r>
              <a:rPr lang="en"/>
              <a:t>Also, cats use their whiskers as feelers to determine if a space is too small to squeeze through.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1"/>
          <p:cNvSpPr txBox="1"/>
          <p:nvPr>
            <p:ph type="title"/>
          </p:nvPr>
        </p:nvSpPr>
        <p:spPr>
          <a:xfrm>
            <a:off x="1817288" y="1232775"/>
            <a:ext cx="11108400" cy="15309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add your title </a:t>
            </a:r>
            <a:r>
              <a:rPr lang="en">
                <a:solidFill>
                  <a:schemeClr val="accent3"/>
                </a:solidFill>
              </a:rPr>
              <a:t>here</a:t>
            </a:r>
            <a:endParaRPr>
              <a:solidFill>
                <a:schemeClr val="accent3"/>
              </a:solidFill>
            </a:endParaRPr>
          </a:p>
        </p:txBody>
      </p:sp>
      <p:sp>
        <p:nvSpPr>
          <p:cNvPr id="402" name="Google Shape;402;p31"/>
          <p:cNvSpPr txBox="1"/>
          <p:nvPr>
            <p:ph idx="1" type="subTitle"/>
          </p:nvPr>
        </p:nvSpPr>
        <p:spPr>
          <a:xfrm>
            <a:off x="4693799" y="3638025"/>
            <a:ext cx="5355300" cy="846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Something One</a:t>
            </a:r>
            <a:endParaRPr/>
          </a:p>
        </p:txBody>
      </p:sp>
      <p:sp>
        <p:nvSpPr>
          <p:cNvPr id="403" name="Google Shape;403;p31"/>
          <p:cNvSpPr txBox="1"/>
          <p:nvPr>
            <p:ph idx="2" type="body"/>
          </p:nvPr>
        </p:nvSpPr>
        <p:spPr>
          <a:xfrm>
            <a:off x="4693847" y="4369370"/>
            <a:ext cx="5355300" cy="15309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Lorem ipsum dolor sit amet, consectetuer adipiscing elit.</a:t>
            </a:r>
            <a:endParaRPr/>
          </a:p>
        </p:txBody>
      </p:sp>
      <p:sp>
        <p:nvSpPr>
          <p:cNvPr id="404" name="Google Shape;404;p31"/>
          <p:cNvSpPr txBox="1"/>
          <p:nvPr>
            <p:ph idx="3" type="subTitle"/>
          </p:nvPr>
        </p:nvSpPr>
        <p:spPr>
          <a:xfrm>
            <a:off x="10446507" y="3638025"/>
            <a:ext cx="5355300" cy="846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Something Two</a:t>
            </a:r>
            <a:endParaRPr/>
          </a:p>
        </p:txBody>
      </p:sp>
      <p:sp>
        <p:nvSpPr>
          <p:cNvPr id="405" name="Google Shape;405;p31"/>
          <p:cNvSpPr txBox="1"/>
          <p:nvPr>
            <p:ph idx="4" type="body"/>
          </p:nvPr>
        </p:nvSpPr>
        <p:spPr>
          <a:xfrm>
            <a:off x="10446565" y="4369370"/>
            <a:ext cx="5355300" cy="15309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Lorem ipsum dolor sit amet, consectetuer adipiscing elit.</a:t>
            </a:r>
            <a:endParaRPr/>
          </a:p>
        </p:txBody>
      </p:sp>
      <p:sp>
        <p:nvSpPr>
          <p:cNvPr id="406" name="Google Shape;406;p31"/>
          <p:cNvSpPr txBox="1"/>
          <p:nvPr>
            <p:ph idx="5" type="subTitle"/>
          </p:nvPr>
        </p:nvSpPr>
        <p:spPr>
          <a:xfrm>
            <a:off x="4693688" y="6317458"/>
            <a:ext cx="5355300" cy="846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Something Three</a:t>
            </a:r>
            <a:endParaRPr/>
          </a:p>
        </p:txBody>
      </p:sp>
      <p:sp>
        <p:nvSpPr>
          <p:cNvPr id="407" name="Google Shape;407;p31"/>
          <p:cNvSpPr txBox="1"/>
          <p:nvPr>
            <p:ph idx="6" type="body"/>
          </p:nvPr>
        </p:nvSpPr>
        <p:spPr>
          <a:xfrm>
            <a:off x="4693754" y="7048803"/>
            <a:ext cx="5355300" cy="15309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Lorem ipsum dolor sit amet, consectetuer adipiscing elit.</a:t>
            </a:r>
            <a:endParaRPr/>
          </a:p>
        </p:txBody>
      </p:sp>
      <p:sp>
        <p:nvSpPr>
          <p:cNvPr id="408" name="Google Shape;408;p31"/>
          <p:cNvSpPr txBox="1"/>
          <p:nvPr>
            <p:ph idx="7" type="body"/>
          </p:nvPr>
        </p:nvSpPr>
        <p:spPr>
          <a:xfrm>
            <a:off x="10446472" y="7048803"/>
            <a:ext cx="5355300" cy="15309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Lorem ipsum dolor sit amet, consectetuer adipiscing elit.</a:t>
            </a:r>
            <a:endParaRPr/>
          </a:p>
        </p:txBody>
      </p:sp>
      <p:sp>
        <p:nvSpPr>
          <p:cNvPr id="409" name="Google Shape;409;p31"/>
          <p:cNvSpPr txBox="1"/>
          <p:nvPr>
            <p:ph idx="8" type="subTitle"/>
          </p:nvPr>
        </p:nvSpPr>
        <p:spPr>
          <a:xfrm>
            <a:off x="10446415" y="6317458"/>
            <a:ext cx="5355300" cy="846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Something Four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2"/>
          <p:cNvSpPr txBox="1"/>
          <p:nvPr>
            <p:ph type="title"/>
          </p:nvPr>
        </p:nvSpPr>
        <p:spPr>
          <a:xfrm>
            <a:off x="2703150" y="2727600"/>
            <a:ext cx="12881700" cy="4014000"/>
          </a:xfrm>
          <a:prstGeom prst="rect">
            <a:avLst/>
          </a:prstGeom>
        </p:spPr>
        <p:txBody>
          <a:bodyPr anchorCtr="0" anchor="ctr" bIns="182850" lIns="182850" spcFirstLastPara="1" rIns="182850" wrap="square" tIns="182850">
            <a:noAutofit/>
          </a:bodyPr>
          <a:lstStyle/>
          <a:p>
            <a:pPr indent="0" lvl="0" marL="0" rtl="0" algn="ctr">
              <a:spcBef>
                <a:spcPts val="0"/>
              </a:spcBef>
              <a:spcAft>
                <a:spcPts val="0"/>
              </a:spcAft>
              <a:buSzPts val="1500"/>
              <a:buNone/>
            </a:pPr>
            <a:r>
              <a:rPr lang="en"/>
              <a:t>2,543,</a:t>
            </a:r>
            <a:r>
              <a:rPr lang="en">
                <a:solidFill>
                  <a:schemeClr val="accent3"/>
                </a:solidFill>
              </a:rPr>
              <a:t>456</a:t>
            </a:r>
            <a:endParaRPr>
              <a:solidFill>
                <a:schemeClr val="accent3"/>
              </a:solidFill>
            </a:endParaRPr>
          </a:p>
        </p:txBody>
      </p:sp>
      <p:sp>
        <p:nvSpPr>
          <p:cNvPr id="415" name="Google Shape;415;p32"/>
          <p:cNvSpPr txBox="1"/>
          <p:nvPr>
            <p:ph idx="1" type="body"/>
          </p:nvPr>
        </p:nvSpPr>
        <p:spPr>
          <a:xfrm>
            <a:off x="2703150" y="6967200"/>
            <a:ext cx="12881700" cy="1506600"/>
          </a:xfrm>
          <a:prstGeom prst="rect">
            <a:avLst/>
          </a:prstGeom>
        </p:spPr>
        <p:txBody>
          <a:bodyPr anchorCtr="0" anchor="t" bIns="182850" lIns="182850" spcFirstLastPara="1" rIns="182850" wrap="square" tIns="182850">
            <a:normAutofit/>
          </a:bodyPr>
          <a:lstStyle/>
          <a:p>
            <a:pPr indent="0" lvl="0" marL="0" rtl="0" algn="ctr">
              <a:spcBef>
                <a:spcPts val="0"/>
              </a:spcBef>
              <a:spcAft>
                <a:spcPts val="2400"/>
              </a:spcAft>
              <a:buNone/>
            </a:pPr>
            <a:r>
              <a:rPr lang="en"/>
              <a:t>Add your text here.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3"/>
          <p:cNvSpPr txBox="1"/>
          <p:nvPr>
            <p:ph type="title"/>
          </p:nvPr>
        </p:nvSpPr>
        <p:spPr>
          <a:xfrm>
            <a:off x="1972350" y="1428375"/>
            <a:ext cx="144381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SzPts val="1500"/>
              <a:buNone/>
            </a:pPr>
            <a:r>
              <a:rPr lang="en"/>
              <a:t>chart</a:t>
            </a:r>
            <a:r>
              <a:rPr lang="en">
                <a:solidFill>
                  <a:schemeClr val="accent3"/>
                </a:solidFill>
              </a:rPr>
              <a:t> title</a:t>
            </a:r>
            <a:endParaRPr>
              <a:solidFill>
                <a:schemeClr val="accent3"/>
              </a:solidFill>
            </a:endParaRPr>
          </a:p>
        </p:txBody>
      </p:sp>
      <p:grpSp>
        <p:nvGrpSpPr>
          <p:cNvPr id="421" name="Google Shape;421;p33"/>
          <p:cNvGrpSpPr/>
          <p:nvPr/>
        </p:nvGrpSpPr>
        <p:grpSpPr>
          <a:xfrm>
            <a:off x="3899097" y="3647032"/>
            <a:ext cx="11304619" cy="3822787"/>
            <a:chOff x="2667200" y="2716275"/>
            <a:chExt cx="7036800" cy="2379575"/>
          </a:xfrm>
        </p:grpSpPr>
        <p:cxnSp>
          <p:nvCxnSpPr>
            <p:cNvPr id="422" name="Google Shape;422;p33"/>
            <p:cNvCxnSpPr/>
            <p:nvPr/>
          </p:nvCxnSpPr>
          <p:spPr>
            <a:xfrm>
              <a:off x="2667200" y="509585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33"/>
            <p:cNvCxnSpPr/>
            <p:nvPr/>
          </p:nvCxnSpPr>
          <p:spPr>
            <a:xfrm>
              <a:off x="2667200" y="461993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424" name="Google Shape;424;p33"/>
            <p:cNvCxnSpPr/>
            <p:nvPr/>
          </p:nvCxnSpPr>
          <p:spPr>
            <a:xfrm>
              <a:off x="2667200" y="414402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425" name="Google Shape;425;p33"/>
            <p:cNvCxnSpPr/>
            <p:nvPr/>
          </p:nvCxnSpPr>
          <p:spPr>
            <a:xfrm>
              <a:off x="2667200" y="366810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426" name="Google Shape;426;p33"/>
            <p:cNvCxnSpPr/>
            <p:nvPr/>
          </p:nvCxnSpPr>
          <p:spPr>
            <a:xfrm>
              <a:off x="2667200" y="319219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427" name="Google Shape;427;p33"/>
            <p:cNvCxnSpPr/>
            <p:nvPr/>
          </p:nvCxnSpPr>
          <p:spPr>
            <a:xfrm>
              <a:off x="2667200" y="2716275"/>
              <a:ext cx="7036800" cy="0"/>
            </a:xfrm>
            <a:prstGeom prst="straightConnector1">
              <a:avLst/>
            </a:prstGeom>
            <a:noFill/>
            <a:ln cap="flat" cmpd="sng" w="9525">
              <a:solidFill>
                <a:schemeClr val="dk2"/>
              </a:solidFill>
              <a:prstDash val="solid"/>
              <a:round/>
              <a:headEnd len="med" w="med" type="none"/>
              <a:tailEnd len="med" w="med" type="none"/>
            </a:ln>
          </p:spPr>
        </p:cxnSp>
      </p:grpSp>
      <p:sp>
        <p:nvSpPr>
          <p:cNvPr id="428" name="Google Shape;428;p33"/>
          <p:cNvSpPr txBox="1"/>
          <p:nvPr/>
        </p:nvSpPr>
        <p:spPr>
          <a:xfrm>
            <a:off x="2970301" y="7302495"/>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0 %</a:t>
            </a:r>
            <a:endParaRPr b="1" sz="1700">
              <a:solidFill>
                <a:schemeClr val="dk1"/>
              </a:solidFill>
            </a:endParaRPr>
          </a:p>
        </p:txBody>
      </p:sp>
      <p:sp>
        <p:nvSpPr>
          <p:cNvPr id="429" name="Google Shape;429;p33"/>
          <p:cNvSpPr txBox="1"/>
          <p:nvPr/>
        </p:nvSpPr>
        <p:spPr>
          <a:xfrm>
            <a:off x="2970301" y="5019729"/>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60 %</a:t>
            </a:r>
            <a:endParaRPr b="1" sz="1700">
              <a:solidFill>
                <a:schemeClr val="dk1"/>
              </a:solidFill>
            </a:endParaRPr>
          </a:p>
        </p:txBody>
      </p:sp>
      <p:sp>
        <p:nvSpPr>
          <p:cNvPr id="430" name="Google Shape;430;p33"/>
          <p:cNvSpPr txBox="1"/>
          <p:nvPr/>
        </p:nvSpPr>
        <p:spPr>
          <a:xfrm>
            <a:off x="2970301" y="5780651"/>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40 %</a:t>
            </a:r>
            <a:endParaRPr b="1" sz="1700">
              <a:solidFill>
                <a:schemeClr val="dk1"/>
              </a:solidFill>
            </a:endParaRPr>
          </a:p>
        </p:txBody>
      </p:sp>
      <p:sp>
        <p:nvSpPr>
          <p:cNvPr id="431" name="Google Shape;431;p33"/>
          <p:cNvSpPr txBox="1"/>
          <p:nvPr/>
        </p:nvSpPr>
        <p:spPr>
          <a:xfrm>
            <a:off x="2970301" y="6541573"/>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20 %</a:t>
            </a:r>
            <a:endParaRPr b="1" sz="1700">
              <a:solidFill>
                <a:schemeClr val="dk1"/>
              </a:solidFill>
            </a:endParaRPr>
          </a:p>
        </p:txBody>
      </p:sp>
      <p:sp>
        <p:nvSpPr>
          <p:cNvPr id="432" name="Google Shape;432;p33"/>
          <p:cNvSpPr txBox="1"/>
          <p:nvPr/>
        </p:nvSpPr>
        <p:spPr>
          <a:xfrm>
            <a:off x="2970301" y="4258809"/>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80 %</a:t>
            </a:r>
            <a:endParaRPr b="1" sz="1700">
              <a:solidFill>
                <a:schemeClr val="dk1"/>
              </a:solidFill>
            </a:endParaRPr>
          </a:p>
        </p:txBody>
      </p:sp>
      <p:sp>
        <p:nvSpPr>
          <p:cNvPr id="433" name="Google Shape;433;p33"/>
          <p:cNvSpPr txBox="1"/>
          <p:nvPr>
            <p:ph idx="4294967295" type="title"/>
          </p:nvPr>
        </p:nvSpPr>
        <p:spPr>
          <a:xfrm>
            <a:off x="3785146" y="7614338"/>
            <a:ext cx="2294100" cy="486000"/>
          </a:xfrm>
          <a:prstGeom prst="rect">
            <a:avLst/>
          </a:prstGeom>
        </p:spPr>
        <p:txBody>
          <a:bodyPr anchorCtr="0" anchor="ctr" bIns="182850" lIns="182850" spcFirstLastPara="1" rIns="182850" wrap="square" tIns="182850">
            <a:normAutofit fontScale="90000"/>
          </a:bodyPr>
          <a:lstStyle/>
          <a:p>
            <a:pPr indent="0" lvl="0" marL="0" rtl="0" algn="ctr">
              <a:spcBef>
                <a:spcPts val="0"/>
              </a:spcBef>
              <a:spcAft>
                <a:spcPts val="0"/>
              </a:spcAft>
              <a:buNone/>
            </a:pPr>
            <a:r>
              <a:rPr lang="en" sz="2300"/>
              <a:t>Title One</a:t>
            </a:r>
            <a:endParaRPr sz="2300"/>
          </a:p>
        </p:txBody>
      </p:sp>
      <p:sp>
        <p:nvSpPr>
          <p:cNvPr id="434" name="Google Shape;434;p33"/>
          <p:cNvSpPr txBox="1"/>
          <p:nvPr>
            <p:ph idx="4294967295" type="title"/>
          </p:nvPr>
        </p:nvSpPr>
        <p:spPr>
          <a:xfrm>
            <a:off x="6079076" y="7614338"/>
            <a:ext cx="2294100" cy="486000"/>
          </a:xfrm>
          <a:prstGeom prst="rect">
            <a:avLst/>
          </a:prstGeom>
        </p:spPr>
        <p:txBody>
          <a:bodyPr anchorCtr="0" anchor="ctr" bIns="182850" lIns="182850" spcFirstLastPara="1" rIns="182850" wrap="square" tIns="182850">
            <a:normAutofit fontScale="90000"/>
          </a:bodyPr>
          <a:lstStyle/>
          <a:p>
            <a:pPr indent="0" lvl="0" marL="0" rtl="0" algn="ctr">
              <a:spcBef>
                <a:spcPts val="0"/>
              </a:spcBef>
              <a:spcAft>
                <a:spcPts val="0"/>
              </a:spcAft>
              <a:buNone/>
            </a:pPr>
            <a:r>
              <a:rPr lang="en" sz="2300"/>
              <a:t>Title Two</a:t>
            </a:r>
            <a:endParaRPr sz="2300"/>
          </a:p>
        </p:txBody>
      </p:sp>
      <p:sp>
        <p:nvSpPr>
          <p:cNvPr id="435" name="Google Shape;435;p33"/>
          <p:cNvSpPr txBox="1"/>
          <p:nvPr>
            <p:ph idx="4294967295" type="title"/>
          </p:nvPr>
        </p:nvSpPr>
        <p:spPr>
          <a:xfrm>
            <a:off x="8404355" y="7614338"/>
            <a:ext cx="2294100" cy="486000"/>
          </a:xfrm>
          <a:prstGeom prst="rect">
            <a:avLst/>
          </a:prstGeom>
        </p:spPr>
        <p:txBody>
          <a:bodyPr anchorCtr="0" anchor="ctr" bIns="182850" lIns="182850" spcFirstLastPara="1" rIns="182850" wrap="square" tIns="182850">
            <a:normAutofit fontScale="90000"/>
          </a:bodyPr>
          <a:lstStyle/>
          <a:p>
            <a:pPr indent="0" lvl="0" marL="0" rtl="0" algn="ctr">
              <a:spcBef>
                <a:spcPts val="0"/>
              </a:spcBef>
              <a:spcAft>
                <a:spcPts val="0"/>
              </a:spcAft>
              <a:buNone/>
            </a:pPr>
            <a:r>
              <a:rPr lang="en" sz="2300"/>
              <a:t>Title Three</a:t>
            </a:r>
            <a:endParaRPr sz="2300"/>
          </a:p>
        </p:txBody>
      </p:sp>
      <p:sp>
        <p:nvSpPr>
          <p:cNvPr id="436" name="Google Shape;436;p33"/>
          <p:cNvSpPr txBox="1"/>
          <p:nvPr>
            <p:ph idx="4294967295" type="title"/>
          </p:nvPr>
        </p:nvSpPr>
        <p:spPr>
          <a:xfrm>
            <a:off x="10698284" y="7614338"/>
            <a:ext cx="2294100" cy="486000"/>
          </a:xfrm>
          <a:prstGeom prst="rect">
            <a:avLst/>
          </a:prstGeom>
        </p:spPr>
        <p:txBody>
          <a:bodyPr anchorCtr="0" anchor="ctr" bIns="182850" lIns="182850" spcFirstLastPara="1" rIns="182850" wrap="square" tIns="182850">
            <a:normAutofit fontScale="90000"/>
          </a:bodyPr>
          <a:lstStyle/>
          <a:p>
            <a:pPr indent="0" lvl="0" marL="0" rtl="0" algn="ctr">
              <a:spcBef>
                <a:spcPts val="0"/>
              </a:spcBef>
              <a:spcAft>
                <a:spcPts val="0"/>
              </a:spcAft>
              <a:buNone/>
            </a:pPr>
            <a:r>
              <a:rPr lang="en" sz="2300"/>
              <a:t>Title Four</a:t>
            </a:r>
            <a:endParaRPr sz="2300"/>
          </a:p>
        </p:txBody>
      </p:sp>
      <p:sp>
        <p:nvSpPr>
          <p:cNvPr id="437" name="Google Shape;437;p33"/>
          <p:cNvSpPr txBox="1"/>
          <p:nvPr>
            <p:ph idx="4294967295" type="title"/>
          </p:nvPr>
        </p:nvSpPr>
        <p:spPr>
          <a:xfrm>
            <a:off x="13023563" y="7614338"/>
            <a:ext cx="2294100" cy="486000"/>
          </a:xfrm>
          <a:prstGeom prst="rect">
            <a:avLst/>
          </a:prstGeom>
        </p:spPr>
        <p:txBody>
          <a:bodyPr anchorCtr="0" anchor="ctr" bIns="182850" lIns="182850" spcFirstLastPara="1" rIns="182850" wrap="square" tIns="182850">
            <a:normAutofit fontScale="90000"/>
          </a:bodyPr>
          <a:lstStyle/>
          <a:p>
            <a:pPr indent="0" lvl="0" marL="0" rtl="0" algn="ctr">
              <a:spcBef>
                <a:spcPts val="0"/>
              </a:spcBef>
              <a:spcAft>
                <a:spcPts val="0"/>
              </a:spcAft>
              <a:buNone/>
            </a:pPr>
            <a:r>
              <a:rPr lang="en" sz="2300"/>
              <a:t>Title Five</a:t>
            </a:r>
            <a:endParaRPr sz="2300"/>
          </a:p>
        </p:txBody>
      </p:sp>
      <p:sp>
        <p:nvSpPr>
          <p:cNvPr id="438" name="Google Shape;438;p33"/>
          <p:cNvSpPr txBox="1"/>
          <p:nvPr/>
        </p:nvSpPr>
        <p:spPr>
          <a:xfrm>
            <a:off x="2970301" y="3497887"/>
            <a:ext cx="828000" cy="319500"/>
          </a:xfrm>
          <a:prstGeom prst="rect">
            <a:avLst/>
          </a:prstGeom>
          <a:noFill/>
          <a:ln>
            <a:noFill/>
          </a:ln>
        </p:spPr>
        <p:txBody>
          <a:bodyPr anchorCtr="0" anchor="t" bIns="51425" lIns="102875" spcFirstLastPara="1" rIns="102875" wrap="square" tIns="51425">
            <a:spAutoFit/>
          </a:bodyPr>
          <a:lstStyle/>
          <a:p>
            <a:pPr indent="0" lvl="0" marL="0" marR="0" rtl="0" algn="r">
              <a:lnSpc>
                <a:spcPct val="150000"/>
              </a:lnSpc>
              <a:spcBef>
                <a:spcPts val="0"/>
              </a:spcBef>
              <a:spcAft>
                <a:spcPts val="0"/>
              </a:spcAft>
              <a:buNone/>
            </a:pPr>
            <a:r>
              <a:rPr b="1" lang="en" sz="1400">
                <a:solidFill>
                  <a:schemeClr val="dk1"/>
                </a:solidFill>
              </a:rPr>
              <a:t>100 %</a:t>
            </a:r>
            <a:endParaRPr b="1" sz="1700">
              <a:solidFill>
                <a:schemeClr val="dk1"/>
              </a:solidFill>
            </a:endParaRPr>
          </a:p>
        </p:txBody>
      </p:sp>
      <p:grpSp>
        <p:nvGrpSpPr>
          <p:cNvPr id="439" name="Google Shape;439;p33"/>
          <p:cNvGrpSpPr/>
          <p:nvPr/>
        </p:nvGrpSpPr>
        <p:grpSpPr>
          <a:xfrm>
            <a:off x="4342840" y="4044152"/>
            <a:ext cx="1128197" cy="3450877"/>
            <a:chOff x="3047627" y="2696101"/>
            <a:chExt cx="752131" cy="2300585"/>
          </a:xfrm>
        </p:grpSpPr>
        <p:sp>
          <p:nvSpPr>
            <p:cNvPr id="440" name="Google Shape;440;p33"/>
            <p:cNvSpPr/>
            <p:nvPr/>
          </p:nvSpPr>
          <p:spPr>
            <a:xfrm>
              <a:off x="3047627" y="2696101"/>
              <a:ext cx="752131" cy="2300585"/>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accent2"/>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41" name="Google Shape;441;p33"/>
            <p:cNvGrpSpPr/>
            <p:nvPr/>
          </p:nvGrpSpPr>
          <p:grpSpPr>
            <a:xfrm>
              <a:off x="3104569" y="3813699"/>
              <a:ext cx="654884" cy="613532"/>
              <a:chOff x="2573942" y="140768"/>
              <a:chExt cx="737399" cy="690837"/>
            </a:xfrm>
          </p:grpSpPr>
          <p:sp>
            <p:nvSpPr>
              <p:cNvPr id="442" name="Google Shape;442;p33"/>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43" name="Google Shape;443;p33"/>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44" name="Google Shape;444;p33"/>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45" name="Google Shape;445;p33"/>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46" name="Google Shape;446;p33"/>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47" name="Google Shape;447;p33"/>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grpSp>
        <p:nvGrpSpPr>
          <p:cNvPr id="448" name="Google Shape;448;p33"/>
          <p:cNvGrpSpPr/>
          <p:nvPr/>
        </p:nvGrpSpPr>
        <p:grpSpPr>
          <a:xfrm>
            <a:off x="8918948" y="4044152"/>
            <a:ext cx="1128197" cy="3450877"/>
            <a:chOff x="6046625" y="2674508"/>
            <a:chExt cx="752131" cy="2300585"/>
          </a:xfrm>
        </p:grpSpPr>
        <p:sp>
          <p:nvSpPr>
            <p:cNvPr id="449" name="Google Shape;449;p33"/>
            <p:cNvSpPr/>
            <p:nvPr/>
          </p:nvSpPr>
          <p:spPr>
            <a:xfrm>
              <a:off x="6046625" y="2674508"/>
              <a:ext cx="752131" cy="2300585"/>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accent3"/>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50" name="Google Shape;450;p33"/>
            <p:cNvGrpSpPr/>
            <p:nvPr/>
          </p:nvGrpSpPr>
          <p:grpSpPr>
            <a:xfrm>
              <a:off x="6095172" y="3791962"/>
              <a:ext cx="654810" cy="613463"/>
              <a:chOff x="2573942" y="140768"/>
              <a:chExt cx="737399" cy="690837"/>
            </a:xfrm>
          </p:grpSpPr>
          <p:sp>
            <p:nvSpPr>
              <p:cNvPr id="451" name="Google Shape;451;p33"/>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52" name="Google Shape;452;p33"/>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53" name="Google Shape;453;p33"/>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54" name="Google Shape;454;p33"/>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55" name="Google Shape;455;p33"/>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56" name="Google Shape;456;p33"/>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grpSp>
        <p:nvGrpSpPr>
          <p:cNvPr id="457" name="Google Shape;457;p33"/>
          <p:cNvGrpSpPr/>
          <p:nvPr/>
        </p:nvGrpSpPr>
        <p:grpSpPr>
          <a:xfrm>
            <a:off x="11304397" y="3672234"/>
            <a:ext cx="1249788" cy="3822795"/>
            <a:chOff x="7431163" y="2431351"/>
            <a:chExt cx="833192" cy="2548530"/>
          </a:xfrm>
        </p:grpSpPr>
        <p:sp>
          <p:nvSpPr>
            <p:cNvPr id="458" name="Google Shape;458;p33"/>
            <p:cNvSpPr/>
            <p:nvPr/>
          </p:nvSpPr>
          <p:spPr>
            <a:xfrm>
              <a:off x="7431163" y="2431351"/>
              <a:ext cx="833192" cy="2548530"/>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rgbClr val="274E13"/>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59" name="Google Shape;459;p33"/>
            <p:cNvGrpSpPr/>
            <p:nvPr/>
          </p:nvGrpSpPr>
          <p:grpSpPr>
            <a:xfrm>
              <a:off x="7484972" y="3669236"/>
              <a:ext cx="725379" cy="679576"/>
              <a:chOff x="2573942" y="140768"/>
              <a:chExt cx="737399" cy="690837"/>
            </a:xfrm>
          </p:grpSpPr>
          <p:sp>
            <p:nvSpPr>
              <p:cNvPr id="460" name="Google Shape;460;p33"/>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1" name="Google Shape;461;p33"/>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2" name="Google Shape;462;p33"/>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3" name="Google Shape;463;p33"/>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4" name="Google Shape;464;p33"/>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65" name="Google Shape;465;p33"/>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grpSp>
        <p:nvGrpSpPr>
          <p:cNvPr id="466" name="Google Shape;466;p33"/>
          <p:cNvGrpSpPr/>
          <p:nvPr/>
        </p:nvGrpSpPr>
        <p:grpSpPr>
          <a:xfrm>
            <a:off x="13811436" y="5579931"/>
            <a:ext cx="626104" cy="1915098"/>
            <a:chOff x="9131424" y="3694777"/>
            <a:chExt cx="417403" cy="1276732"/>
          </a:xfrm>
        </p:grpSpPr>
        <p:sp>
          <p:nvSpPr>
            <p:cNvPr id="467" name="Google Shape;467;p33"/>
            <p:cNvSpPr/>
            <p:nvPr/>
          </p:nvSpPr>
          <p:spPr>
            <a:xfrm>
              <a:off x="9131424" y="3694777"/>
              <a:ext cx="417403" cy="1276732"/>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rgbClr val="6AA84F"/>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68" name="Google Shape;468;p33"/>
            <p:cNvGrpSpPr/>
            <p:nvPr/>
          </p:nvGrpSpPr>
          <p:grpSpPr>
            <a:xfrm>
              <a:off x="9158337" y="4314812"/>
              <a:ext cx="363316" cy="340375"/>
              <a:chOff x="2573942" y="140768"/>
              <a:chExt cx="737399" cy="690837"/>
            </a:xfrm>
          </p:grpSpPr>
          <p:sp>
            <p:nvSpPr>
              <p:cNvPr id="469" name="Google Shape;469;p33"/>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0" name="Google Shape;470;p33"/>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1" name="Google Shape;471;p33"/>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2" name="Google Shape;472;p33"/>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3" name="Google Shape;473;p33"/>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4" name="Google Shape;474;p33"/>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grpSp>
        <p:nvGrpSpPr>
          <p:cNvPr id="475" name="Google Shape;475;p33"/>
          <p:cNvGrpSpPr/>
          <p:nvPr/>
        </p:nvGrpSpPr>
        <p:grpSpPr>
          <a:xfrm>
            <a:off x="6728288" y="4695470"/>
            <a:ext cx="933409" cy="2799559"/>
            <a:chOff x="4612050" y="3095921"/>
            <a:chExt cx="622273" cy="1866372"/>
          </a:xfrm>
        </p:grpSpPr>
        <p:sp>
          <p:nvSpPr>
            <p:cNvPr id="476" name="Google Shape;476;p33"/>
            <p:cNvSpPr/>
            <p:nvPr/>
          </p:nvSpPr>
          <p:spPr>
            <a:xfrm>
              <a:off x="4612050" y="3095921"/>
              <a:ext cx="622273" cy="1866372"/>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accen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77" name="Google Shape;477;p33"/>
            <p:cNvGrpSpPr/>
            <p:nvPr/>
          </p:nvGrpSpPr>
          <p:grpSpPr>
            <a:xfrm>
              <a:off x="4660273" y="4007461"/>
              <a:ext cx="542357" cy="500580"/>
              <a:chOff x="2573942" y="140768"/>
              <a:chExt cx="737399" cy="690837"/>
            </a:xfrm>
          </p:grpSpPr>
          <p:sp>
            <p:nvSpPr>
              <p:cNvPr id="478" name="Google Shape;478;p33"/>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79" name="Google Shape;479;p33"/>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80" name="Google Shape;480;p33"/>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81" name="Google Shape;481;p33"/>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82" name="Google Shape;482;p33"/>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483" name="Google Shape;483;p33"/>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lt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4"/>
          <p:cNvSpPr txBox="1"/>
          <p:nvPr>
            <p:ph type="title"/>
          </p:nvPr>
        </p:nvSpPr>
        <p:spPr>
          <a:xfrm>
            <a:off x="2009210" y="900300"/>
            <a:ext cx="9811800" cy="8181600"/>
          </a:xfrm>
          <a:prstGeom prst="rect">
            <a:avLst/>
          </a:prstGeom>
        </p:spPr>
        <p:txBody>
          <a:bodyPr anchorCtr="0" anchor="ctr" bIns="182850" lIns="182850" spcFirstLastPara="1" rIns="182850" wrap="square" tIns="182850">
            <a:normAutofit/>
          </a:bodyPr>
          <a:lstStyle/>
          <a:p>
            <a:pPr indent="0" lvl="0" marL="0" rtl="0" algn="l">
              <a:spcBef>
                <a:spcPts val="0"/>
              </a:spcBef>
              <a:spcAft>
                <a:spcPts val="0"/>
              </a:spcAft>
              <a:buNone/>
            </a:pPr>
            <a:r>
              <a:rPr lang="en"/>
              <a:t>very interesting </a:t>
            </a:r>
            <a:r>
              <a:rPr lang="en">
                <a:solidFill>
                  <a:schemeClr val="accent3"/>
                </a:solidFill>
              </a:rPr>
              <a:t>facts!</a:t>
            </a:r>
            <a:endParaRPr>
              <a:solidFill>
                <a:schemeClr val="accent3"/>
              </a:solidFill>
            </a:endParaRPr>
          </a:p>
        </p:txBody>
      </p:sp>
      <p:sp>
        <p:nvSpPr>
          <p:cNvPr id="489" name="Google Shape;489;p34"/>
          <p:cNvSpPr txBox="1"/>
          <p:nvPr>
            <p:ph idx="4294967295" type="subTitle"/>
          </p:nvPr>
        </p:nvSpPr>
        <p:spPr>
          <a:xfrm>
            <a:off x="303525" y="9726900"/>
            <a:ext cx="17681100" cy="571800"/>
          </a:xfrm>
          <a:prstGeom prst="rect">
            <a:avLst/>
          </a:prstGeom>
        </p:spPr>
        <p:txBody>
          <a:bodyPr anchorCtr="0" anchor="ctr" bIns="182850" lIns="182850" spcFirstLastPara="1" rIns="182850" wrap="square" tIns="182850">
            <a:normAutofit fontScale="77500" lnSpcReduction="20000"/>
          </a:bodyPr>
          <a:lstStyle/>
          <a:p>
            <a:pPr indent="0" lvl="0" marL="0" rtl="0" algn="ctr">
              <a:spcBef>
                <a:spcPts val="0"/>
              </a:spcBef>
              <a:spcAft>
                <a:spcPts val="2400"/>
              </a:spcAft>
              <a:buNone/>
            </a:pPr>
            <a:r>
              <a:rPr lang="en" sz="1800"/>
              <a:t>This is where you section ends. Duplicate this set of slides as many times you need to go over all your sections.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pic>
        <p:nvPicPr>
          <p:cNvPr id="494" name="Google Shape;494;p35"/>
          <p:cNvPicPr preferRelativeResize="0"/>
          <p:nvPr/>
        </p:nvPicPr>
        <p:blipFill rotWithShape="1">
          <a:blip r:embed="rId3">
            <a:alphaModFix/>
          </a:blip>
          <a:srcRect b="22309" l="0" r="17184" t="7799"/>
          <a:stretch/>
        </p:blipFill>
        <p:spPr>
          <a:xfrm>
            <a:off x="0" y="0"/>
            <a:ext cx="18288000" cy="10286988"/>
          </a:xfrm>
          <a:prstGeom prst="rect">
            <a:avLst/>
          </a:prstGeom>
          <a:noFill/>
          <a:ln>
            <a:noFill/>
          </a:ln>
        </p:spPr>
      </p:pic>
      <p:sp>
        <p:nvSpPr>
          <p:cNvPr id="495" name="Google Shape;495;p35"/>
          <p:cNvSpPr txBox="1"/>
          <p:nvPr>
            <p:ph idx="1" type="body"/>
          </p:nvPr>
        </p:nvSpPr>
        <p:spPr>
          <a:xfrm>
            <a:off x="1633463" y="1571625"/>
            <a:ext cx="11454000" cy="4572000"/>
          </a:xfrm>
          <a:prstGeom prst="rect">
            <a:avLst/>
          </a:prstGeom>
          <a:effectLst>
            <a:outerShdw blurRad="57150" rotWithShape="0" algn="bl" dir="5400000" dist="19050">
              <a:srgbClr val="000000">
                <a:alpha val="50000"/>
              </a:srgbClr>
            </a:outerShdw>
          </a:effectLst>
        </p:spPr>
        <p:txBody>
          <a:bodyPr anchorCtr="0" anchor="ctr" bIns="182850" lIns="182850" spcFirstLastPara="1" rIns="182850" wrap="square" tIns="182850">
            <a:noAutofit/>
          </a:bodyPr>
          <a:lstStyle/>
          <a:p>
            <a:pPr indent="0" lvl="0" marL="0" rtl="0" algn="l">
              <a:spcBef>
                <a:spcPts val="0"/>
              </a:spcBef>
              <a:spcAft>
                <a:spcPts val="0"/>
              </a:spcAft>
              <a:buNone/>
            </a:pPr>
            <a:r>
              <a:rPr lang="en" sz="13500">
                <a:latin typeface="DM Sans Black"/>
                <a:ea typeface="DM Sans Black"/>
                <a:cs typeface="DM Sans Black"/>
                <a:sym typeface="DM Sans Black"/>
              </a:rPr>
              <a:t>d</a:t>
            </a:r>
            <a:r>
              <a:rPr lang="en" sz="13500">
                <a:latin typeface="DM Sans Black"/>
                <a:ea typeface="DM Sans Black"/>
                <a:cs typeface="DM Sans Black"/>
                <a:sym typeface="DM Sans Black"/>
              </a:rPr>
              <a:t>ogs can smell feelings.</a:t>
            </a:r>
            <a:endParaRPr sz="13500">
              <a:latin typeface="DM Sans Black"/>
              <a:ea typeface="DM Sans Black"/>
              <a:cs typeface="DM Sans Black"/>
              <a:sym typeface="DM Sans Black"/>
            </a:endParaRPr>
          </a:p>
        </p:txBody>
      </p:sp>
      <p:grpSp>
        <p:nvGrpSpPr>
          <p:cNvPr id="496" name="Google Shape;496;p35"/>
          <p:cNvGrpSpPr/>
          <p:nvPr/>
        </p:nvGrpSpPr>
        <p:grpSpPr>
          <a:xfrm>
            <a:off x="0" y="6738745"/>
            <a:ext cx="2659946" cy="3548864"/>
            <a:chOff x="0" y="3724080"/>
            <a:chExt cx="2348946" cy="3133931"/>
          </a:xfrm>
        </p:grpSpPr>
        <p:grpSp>
          <p:nvGrpSpPr>
            <p:cNvPr id="497" name="Google Shape;497;p35"/>
            <p:cNvGrpSpPr/>
            <p:nvPr/>
          </p:nvGrpSpPr>
          <p:grpSpPr>
            <a:xfrm>
              <a:off x="1719691" y="5166910"/>
              <a:ext cx="552873" cy="1691102"/>
              <a:chOff x="1376127" y="3977600"/>
              <a:chExt cx="852146" cy="2606507"/>
            </a:xfrm>
          </p:grpSpPr>
          <p:sp>
            <p:nvSpPr>
              <p:cNvPr id="498" name="Google Shape;498;p35"/>
              <p:cNvSpPr/>
              <p:nvPr/>
            </p:nvSpPr>
            <p:spPr>
              <a:xfrm>
                <a:off x="1376127" y="3977600"/>
                <a:ext cx="852146" cy="2606507"/>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499" name="Google Shape;499;p35"/>
              <p:cNvGrpSpPr/>
              <p:nvPr/>
            </p:nvGrpSpPr>
            <p:grpSpPr>
              <a:xfrm>
                <a:off x="1431235" y="5243990"/>
                <a:ext cx="742118" cy="695258"/>
                <a:chOff x="2573942" y="140768"/>
                <a:chExt cx="737399" cy="690837"/>
              </a:xfrm>
            </p:grpSpPr>
            <p:sp>
              <p:nvSpPr>
                <p:cNvPr id="500" name="Google Shape;500;p35"/>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1" name="Google Shape;501;p35"/>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2" name="Google Shape;502;p35"/>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3" name="Google Shape;503;p35"/>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4" name="Google Shape;504;p35"/>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5" name="Google Shape;505;p35"/>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sp>
          <p:nvSpPr>
            <p:cNvPr id="506" name="Google Shape;506;p35"/>
            <p:cNvSpPr/>
            <p:nvPr/>
          </p:nvSpPr>
          <p:spPr>
            <a:xfrm>
              <a:off x="489177" y="4238300"/>
              <a:ext cx="852146" cy="2606507"/>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507" name="Google Shape;507;p35"/>
            <p:cNvGrpSpPr/>
            <p:nvPr/>
          </p:nvGrpSpPr>
          <p:grpSpPr>
            <a:xfrm>
              <a:off x="544285" y="5504690"/>
              <a:ext cx="742118" cy="695258"/>
              <a:chOff x="2573942" y="140768"/>
              <a:chExt cx="737399" cy="690837"/>
            </a:xfrm>
          </p:grpSpPr>
          <p:sp>
            <p:nvSpPr>
              <p:cNvPr id="508" name="Google Shape;508;p35"/>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09" name="Google Shape;509;p35"/>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0" name="Google Shape;510;p35"/>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1" name="Google Shape;511;p35"/>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2" name="Google Shape;512;p35"/>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3" name="Google Shape;513;p35"/>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nvGrpSpPr>
            <p:cNvPr id="514" name="Google Shape;514;p35"/>
            <p:cNvGrpSpPr/>
            <p:nvPr/>
          </p:nvGrpSpPr>
          <p:grpSpPr>
            <a:xfrm>
              <a:off x="1134006" y="4711281"/>
              <a:ext cx="701828" cy="2146719"/>
              <a:chOff x="1376127" y="3977600"/>
              <a:chExt cx="852146" cy="2606507"/>
            </a:xfrm>
          </p:grpSpPr>
          <p:sp>
            <p:nvSpPr>
              <p:cNvPr id="515" name="Google Shape;515;p35"/>
              <p:cNvSpPr/>
              <p:nvPr/>
            </p:nvSpPr>
            <p:spPr>
              <a:xfrm>
                <a:off x="1376127" y="3977600"/>
                <a:ext cx="852146" cy="2606507"/>
              </a:xfrm>
              <a:custGeom>
                <a:rect b="b" l="l" r="r" t="t"/>
                <a:pathLst>
                  <a:path extrusionOk="0" h="493423" w="161315">
                    <a:moveTo>
                      <a:pt x="80658" y="0"/>
                    </a:moveTo>
                    <a:lnTo>
                      <a:pt x="68947" y="36"/>
                    </a:lnTo>
                    <a:lnTo>
                      <a:pt x="48560" y="73"/>
                    </a:lnTo>
                    <a:lnTo>
                      <a:pt x="48560" y="40773"/>
                    </a:lnTo>
                    <a:lnTo>
                      <a:pt x="55478" y="41028"/>
                    </a:lnTo>
                    <a:lnTo>
                      <a:pt x="55438" y="46995"/>
                    </a:lnTo>
                    <a:lnTo>
                      <a:pt x="50244" y="46958"/>
                    </a:lnTo>
                    <a:lnTo>
                      <a:pt x="50131" y="49849"/>
                    </a:lnTo>
                    <a:lnTo>
                      <a:pt x="55401" y="49885"/>
                    </a:lnTo>
                    <a:lnTo>
                      <a:pt x="55733" y="58269"/>
                    </a:lnTo>
                    <a:cubicBezTo>
                      <a:pt x="55733" y="58269"/>
                      <a:pt x="30866" y="93856"/>
                      <a:pt x="21988" y="113056"/>
                    </a:cubicBezTo>
                    <a:cubicBezTo>
                      <a:pt x="13111" y="132260"/>
                      <a:pt x="246" y="167410"/>
                      <a:pt x="246" y="167410"/>
                    </a:cubicBezTo>
                    <a:cubicBezTo>
                      <a:pt x="246" y="167410"/>
                      <a:pt x="-151" y="432789"/>
                      <a:pt x="64" y="449961"/>
                    </a:cubicBezTo>
                    <a:cubicBezTo>
                      <a:pt x="278" y="467129"/>
                      <a:pt x="10220" y="492074"/>
                      <a:pt x="28793" y="492892"/>
                    </a:cubicBezTo>
                    <a:cubicBezTo>
                      <a:pt x="43411" y="493539"/>
                      <a:pt x="68517" y="493446"/>
                      <a:pt x="80694" y="493369"/>
                    </a:cubicBezTo>
                    <a:cubicBezTo>
                      <a:pt x="92891" y="493446"/>
                      <a:pt x="117957" y="493535"/>
                      <a:pt x="132555" y="492892"/>
                    </a:cubicBezTo>
                    <a:cubicBezTo>
                      <a:pt x="151132" y="492074"/>
                      <a:pt x="161033" y="467129"/>
                      <a:pt x="161252" y="449961"/>
                    </a:cubicBezTo>
                    <a:cubicBezTo>
                      <a:pt x="161466" y="432789"/>
                      <a:pt x="161066" y="167410"/>
                      <a:pt x="161066" y="167410"/>
                    </a:cubicBezTo>
                    <a:cubicBezTo>
                      <a:pt x="161066" y="167410"/>
                      <a:pt x="148205" y="132260"/>
                      <a:pt x="139327" y="113056"/>
                    </a:cubicBezTo>
                    <a:cubicBezTo>
                      <a:pt x="130450" y="93856"/>
                      <a:pt x="105618" y="58269"/>
                      <a:pt x="105618" y="58269"/>
                    </a:cubicBezTo>
                    <a:lnTo>
                      <a:pt x="105946" y="49885"/>
                    </a:lnTo>
                    <a:lnTo>
                      <a:pt x="111181" y="49849"/>
                    </a:lnTo>
                    <a:lnTo>
                      <a:pt x="111108" y="46958"/>
                    </a:lnTo>
                    <a:lnTo>
                      <a:pt x="105910" y="46995"/>
                    </a:lnTo>
                    <a:lnTo>
                      <a:pt x="105837" y="41028"/>
                    </a:lnTo>
                    <a:lnTo>
                      <a:pt x="112792" y="40773"/>
                    </a:lnTo>
                    <a:lnTo>
                      <a:pt x="112755" y="73"/>
                    </a:lnTo>
                    <a:lnTo>
                      <a:pt x="92405" y="36"/>
                    </a:lnTo>
                    <a:lnTo>
                      <a:pt x="80658" y="0"/>
                    </a:lnTo>
                    <a:close/>
                  </a:path>
                </a:pathLst>
              </a:custGeom>
              <a:solidFill>
                <a:schemeClr val="lt1"/>
              </a:solidFill>
              <a:ln cap="flat" cmpd="sng" w="19050">
                <a:solidFill>
                  <a:schemeClr val="dk2"/>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nvGrpSpPr>
              <p:cNvPr id="516" name="Google Shape;516;p35"/>
              <p:cNvGrpSpPr/>
              <p:nvPr/>
            </p:nvGrpSpPr>
            <p:grpSpPr>
              <a:xfrm>
                <a:off x="1431235" y="5243990"/>
                <a:ext cx="742118" cy="695258"/>
                <a:chOff x="2573942" y="140768"/>
                <a:chExt cx="737399" cy="690837"/>
              </a:xfrm>
            </p:grpSpPr>
            <p:sp>
              <p:nvSpPr>
                <p:cNvPr id="517" name="Google Shape;517;p35"/>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8" name="Google Shape;518;p35"/>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19" name="Google Shape;519;p35"/>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20" name="Google Shape;520;p35"/>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21" name="Google Shape;521;p35"/>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22" name="Google Shape;522;p35"/>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solidFill>
                  <a:schemeClr val="accent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grpSp>
        <p:pic>
          <p:nvPicPr>
            <p:cNvPr id="523" name="Google Shape;523;p35"/>
            <p:cNvPicPr preferRelativeResize="0"/>
            <p:nvPr/>
          </p:nvPicPr>
          <p:blipFill rotWithShape="1">
            <a:blip r:embed="rId4">
              <a:alphaModFix/>
            </a:blip>
            <a:srcRect b="0" l="0" r="0" t="0"/>
            <a:stretch/>
          </p:blipFill>
          <p:spPr>
            <a:xfrm flipH="1">
              <a:off x="0" y="3724080"/>
              <a:ext cx="2348946" cy="3133920"/>
            </a:xfrm>
            <a:custGeom>
              <a:rect b="b" l="l" r="r" t="t"/>
              <a:pathLst>
                <a:path extrusionOk="0" h="1541904" w="1155693">
                  <a:moveTo>
                    <a:pt x="435" y="-937"/>
                  </a:moveTo>
                  <a:lnTo>
                    <a:pt x="1156129" y="-937"/>
                  </a:lnTo>
                  <a:lnTo>
                    <a:pt x="1156129" y="1540968"/>
                  </a:lnTo>
                  <a:lnTo>
                    <a:pt x="435" y="1540968"/>
                  </a:lnTo>
                  <a:close/>
                </a:path>
              </a:pathLst>
            </a:custGeom>
            <a:noFill/>
            <a:ln>
              <a:noFill/>
            </a:ln>
            <a:effectLst>
              <a:outerShdw blurRad="114300" rotWithShape="0" algn="bl" dist="95250">
                <a:srgbClr val="000000">
                  <a:alpha val="31000"/>
                </a:srgbClr>
              </a:outerShdw>
            </a:effectLst>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36"/>
          <p:cNvSpPr/>
          <p:nvPr/>
        </p:nvSpPr>
        <p:spPr>
          <a:xfrm>
            <a:off x="6532200" y="2531213"/>
            <a:ext cx="5223600" cy="6635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529" name="Google Shape;529;p36"/>
          <p:cNvSpPr/>
          <p:nvPr/>
        </p:nvSpPr>
        <p:spPr>
          <a:xfrm>
            <a:off x="11913975" y="2531213"/>
            <a:ext cx="5223600" cy="6635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530" name="Google Shape;530;p36"/>
          <p:cNvSpPr/>
          <p:nvPr/>
        </p:nvSpPr>
        <p:spPr>
          <a:xfrm>
            <a:off x="1150425" y="2531213"/>
            <a:ext cx="5223600" cy="6635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531" name="Google Shape;531;p36"/>
          <p:cNvSpPr txBox="1"/>
          <p:nvPr>
            <p:ph type="title"/>
          </p:nvPr>
        </p:nvSpPr>
        <p:spPr>
          <a:xfrm>
            <a:off x="1150425" y="791100"/>
            <a:ext cx="159873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solidFill>
                  <a:schemeClr val="lt1"/>
                </a:solidFill>
              </a:rPr>
              <a:t>a</a:t>
            </a:r>
            <a:r>
              <a:rPr lang="en">
                <a:solidFill>
                  <a:schemeClr val="lt1"/>
                </a:solidFill>
              </a:rPr>
              <a:t>dd your title here</a:t>
            </a:r>
            <a:endParaRPr>
              <a:solidFill>
                <a:schemeClr val="lt1"/>
              </a:solidFill>
            </a:endParaRPr>
          </a:p>
        </p:txBody>
      </p:sp>
      <p:sp>
        <p:nvSpPr>
          <p:cNvPr id="532" name="Google Shape;532;p36"/>
          <p:cNvSpPr txBox="1"/>
          <p:nvPr>
            <p:ph idx="1" type="body"/>
          </p:nvPr>
        </p:nvSpPr>
        <p:spPr>
          <a:xfrm>
            <a:off x="1401750" y="5177043"/>
            <a:ext cx="4720800" cy="3634500"/>
          </a:xfrm>
          <a:prstGeom prst="rect">
            <a:avLst/>
          </a:prstGeom>
        </p:spPr>
        <p:txBody>
          <a:bodyPr anchorCtr="0" anchor="t" bIns="182850" lIns="182850" spcFirstLastPara="1" rIns="182850" wrap="square" tIns="182850">
            <a:normAutofit/>
          </a:bodyPr>
          <a:lstStyle/>
          <a:p>
            <a:pPr indent="0" lvl="0" marL="0" rtl="0" algn="ctr">
              <a:spcBef>
                <a:spcPts val="0"/>
              </a:spcBef>
              <a:spcAft>
                <a:spcPts val="2400"/>
              </a:spcAft>
              <a:buNone/>
            </a:pPr>
            <a:r>
              <a:rPr lang="en" sz="3000"/>
              <a:t>Far far away, behind the word mountains, far from the countries Vokalia and Consonantia, there live the blind texts.</a:t>
            </a:r>
            <a:endParaRPr sz="3000"/>
          </a:p>
        </p:txBody>
      </p:sp>
      <p:sp>
        <p:nvSpPr>
          <p:cNvPr id="533" name="Google Shape;533;p36"/>
          <p:cNvSpPr txBox="1"/>
          <p:nvPr>
            <p:ph idx="2" type="subTitle"/>
          </p:nvPr>
        </p:nvSpPr>
        <p:spPr>
          <a:xfrm>
            <a:off x="1401750" y="2886415"/>
            <a:ext cx="4720800" cy="2290500"/>
          </a:xfrm>
          <a:prstGeom prst="rect">
            <a:avLst/>
          </a:prstGeom>
        </p:spPr>
        <p:txBody>
          <a:bodyPr anchorCtr="0" anchor="t" bIns="182850" lIns="182850" spcFirstLastPara="1" rIns="182850" wrap="square" tIns="182850">
            <a:normAutofit/>
          </a:bodyPr>
          <a:lstStyle/>
          <a:p>
            <a:pPr indent="0" lvl="0" marL="0" rtl="0" algn="ctr">
              <a:spcBef>
                <a:spcPts val="0"/>
              </a:spcBef>
              <a:spcAft>
                <a:spcPts val="0"/>
              </a:spcAft>
              <a:buNone/>
            </a:pPr>
            <a:r>
              <a:rPr lang="en">
                <a:solidFill>
                  <a:schemeClr val="accent3"/>
                </a:solidFill>
              </a:rPr>
              <a:t>Something about this.</a:t>
            </a:r>
            <a:endParaRPr>
              <a:solidFill>
                <a:schemeClr val="accent3"/>
              </a:solidFill>
            </a:endParaRPr>
          </a:p>
        </p:txBody>
      </p:sp>
      <p:sp>
        <p:nvSpPr>
          <p:cNvPr id="534" name="Google Shape;534;p36"/>
          <p:cNvSpPr txBox="1"/>
          <p:nvPr>
            <p:ph idx="3" type="body"/>
          </p:nvPr>
        </p:nvSpPr>
        <p:spPr>
          <a:xfrm>
            <a:off x="6783525" y="5177062"/>
            <a:ext cx="4720800" cy="3634500"/>
          </a:xfrm>
          <a:prstGeom prst="rect">
            <a:avLst/>
          </a:prstGeom>
        </p:spPr>
        <p:txBody>
          <a:bodyPr anchorCtr="0" anchor="t" bIns="182850" lIns="182850" spcFirstLastPara="1" rIns="182850" wrap="square" tIns="182850">
            <a:normAutofit/>
          </a:bodyPr>
          <a:lstStyle/>
          <a:p>
            <a:pPr indent="0" lvl="0" marL="0" rtl="0" algn="ctr">
              <a:spcBef>
                <a:spcPts val="0"/>
              </a:spcBef>
              <a:spcAft>
                <a:spcPts val="2400"/>
              </a:spcAft>
              <a:buNone/>
            </a:pPr>
            <a:r>
              <a:rPr lang="en" sz="3000"/>
              <a:t>Far far away, behind the word mountains, far from the countries Vokalia and Consonantia, there live the blind texts.</a:t>
            </a:r>
            <a:endParaRPr sz="3000"/>
          </a:p>
        </p:txBody>
      </p:sp>
      <p:sp>
        <p:nvSpPr>
          <p:cNvPr id="535" name="Google Shape;535;p36"/>
          <p:cNvSpPr txBox="1"/>
          <p:nvPr>
            <p:ph idx="4" type="subTitle"/>
          </p:nvPr>
        </p:nvSpPr>
        <p:spPr>
          <a:xfrm>
            <a:off x="6783525" y="2886434"/>
            <a:ext cx="4720800" cy="2290500"/>
          </a:xfrm>
          <a:prstGeom prst="rect">
            <a:avLst/>
          </a:prstGeom>
        </p:spPr>
        <p:txBody>
          <a:bodyPr anchorCtr="0" anchor="t" bIns="182850" lIns="182850" spcFirstLastPara="1" rIns="182850" wrap="square" tIns="182850">
            <a:normAutofit/>
          </a:bodyPr>
          <a:lstStyle/>
          <a:p>
            <a:pPr indent="0" lvl="0" marL="0" rtl="0" algn="ctr">
              <a:spcBef>
                <a:spcPts val="0"/>
              </a:spcBef>
              <a:spcAft>
                <a:spcPts val="0"/>
              </a:spcAft>
              <a:buNone/>
            </a:pPr>
            <a:r>
              <a:rPr lang="en">
                <a:solidFill>
                  <a:schemeClr val="accent3"/>
                </a:solidFill>
              </a:rPr>
              <a:t>Something about that.</a:t>
            </a:r>
            <a:endParaRPr>
              <a:solidFill>
                <a:schemeClr val="accent3"/>
              </a:solidFill>
            </a:endParaRPr>
          </a:p>
        </p:txBody>
      </p:sp>
      <p:sp>
        <p:nvSpPr>
          <p:cNvPr id="536" name="Google Shape;536;p36"/>
          <p:cNvSpPr txBox="1"/>
          <p:nvPr>
            <p:ph idx="5" type="body"/>
          </p:nvPr>
        </p:nvSpPr>
        <p:spPr>
          <a:xfrm>
            <a:off x="12165300" y="5177043"/>
            <a:ext cx="4720800" cy="3634500"/>
          </a:xfrm>
          <a:prstGeom prst="rect">
            <a:avLst/>
          </a:prstGeom>
        </p:spPr>
        <p:txBody>
          <a:bodyPr anchorCtr="0" anchor="t" bIns="182850" lIns="182850" spcFirstLastPara="1" rIns="182850" wrap="square" tIns="182850">
            <a:normAutofit/>
          </a:bodyPr>
          <a:lstStyle/>
          <a:p>
            <a:pPr indent="0" lvl="0" marL="0" rtl="0" algn="ctr">
              <a:spcBef>
                <a:spcPts val="0"/>
              </a:spcBef>
              <a:spcAft>
                <a:spcPts val="2400"/>
              </a:spcAft>
              <a:buNone/>
            </a:pPr>
            <a:r>
              <a:rPr lang="en" sz="3000"/>
              <a:t>Far far away, behind the word mountains, far from the countries Vokalia and Consonantia, there live the blind texts.</a:t>
            </a:r>
            <a:endParaRPr sz="3000"/>
          </a:p>
        </p:txBody>
      </p:sp>
      <p:sp>
        <p:nvSpPr>
          <p:cNvPr id="537" name="Google Shape;537;p36"/>
          <p:cNvSpPr txBox="1"/>
          <p:nvPr>
            <p:ph idx="6" type="subTitle"/>
          </p:nvPr>
        </p:nvSpPr>
        <p:spPr>
          <a:xfrm>
            <a:off x="12165300" y="2886415"/>
            <a:ext cx="4720800" cy="2290500"/>
          </a:xfrm>
          <a:prstGeom prst="rect">
            <a:avLst/>
          </a:prstGeom>
        </p:spPr>
        <p:txBody>
          <a:bodyPr anchorCtr="0" anchor="t" bIns="182850" lIns="182850" spcFirstLastPara="1" rIns="182850" wrap="square" tIns="182850">
            <a:normAutofit/>
          </a:bodyPr>
          <a:lstStyle/>
          <a:p>
            <a:pPr indent="0" lvl="0" marL="0" rtl="0" algn="ctr">
              <a:spcBef>
                <a:spcPts val="0"/>
              </a:spcBef>
              <a:spcAft>
                <a:spcPts val="0"/>
              </a:spcAft>
              <a:buNone/>
            </a:pPr>
            <a:r>
              <a:rPr lang="en">
                <a:solidFill>
                  <a:schemeClr val="accent3"/>
                </a:solidFill>
              </a:rPr>
              <a:t>Something about this.</a:t>
            </a:r>
            <a:endParaRPr>
              <a:solidFill>
                <a:schemeClr val="accent3"/>
              </a:solidFill>
            </a:endParaRPr>
          </a:p>
        </p:txBody>
      </p:sp>
      <p:pic>
        <p:nvPicPr>
          <p:cNvPr id="538" name="Google Shape;538;p36"/>
          <p:cNvPicPr preferRelativeResize="0"/>
          <p:nvPr/>
        </p:nvPicPr>
        <p:blipFill rotWithShape="1">
          <a:blip r:embed="rId3">
            <a:alphaModFix/>
          </a:blip>
          <a:srcRect b="0" l="0" r="0" t="0"/>
          <a:stretch/>
        </p:blipFill>
        <p:spPr>
          <a:xfrm rot="10800000">
            <a:off x="-166183" y="2390"/>
            <a:ext cx="4001379"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pic>
        <p:nvPicPr>
          <p:cNvPr id="539" name="Google Shape;539;p36"/>
          <p:cNvPicPr preferRelativeResize="0"/>
          <p:nvPr/>
        </p:nvPicPr>
        <p:blipFill rotWithShape="1">
          <a:blip r:embed="rId4">
            <a:alphaModFix/>
          </a:blip>
          <a:srcRect b="0" l="0" r="0" t="0"/>
          <a:stretch/>
        </p:blipFill>
        <p:spPr>
          <a:xfrm rot="1239862">
            <a:off x="15751658" y="7695325"/>
            <a:ext cx="1416048" cy="1415428"/>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7"/>
          <p:cNvSpPr/>
          <p:nvPr/>
        </p:nvSpPr>
        <p:spPr>
          <a:xfrm>
            <a:off x="1101825" y="619650"/>
            <a:ext cx="16084200" cy="9047700"/>
          </a:xfrm>
          <a:prstGeom prst="rect">
            <a:avLst/>
          </a:prstGeom>
          <a:solidFill>
            <a:schemeClr val="lt2"/>
          </a:solidFill>
          <a:ln>
            <a:noFill/>
          </a:ln>
          <a:effectLst>
            <a:outerShdw blurRad="114300" rotWithShape="0" algn="bl" dir="2700000" dist="95250">
              <a:srgbClr val="000000">
                <a:alpha val="31000"/>
              </a:srgbClr>
            </a:outerShdw>
          </a:effectLst>
        </p:spPr>
        <p:txBody>
          <a:bodyPr anchorCtr="0" anchor="ctr" bIns="137150" lIns="137150" spcFirstLastPara="1" rIns="137150" wrap="square" tIns="137150">
            <a:noAutofit/>
          </a:bodyPr>
          <a:lstStyle/>
          <a:p>
            <a:pPr indent="0" lvl="0" marL="0" marR="0" rtl="0" algn="ctr">
              <a:lnSpc>
                <a:spcPct val="100000"/>
              </a:lnSpc>
              <a:spcBef>
                <a:spcPts val="0"/>
              </a:spcBef>
              <a:spcAft>
                <a:spcPts val="0"/>
              </a:spcAft>
              <a:buNone/>
            </a:pPr>
            <a:r>
              <a:t/>
            </a:r>
            <a:endParaRPr sz="2100">
              <a:latin typeface="Didact Gothic"/>
              <a:ea typeface="Didact Gothic"/>
              <a:cs typeface="Didact Gothic"/>
              <a:sym typeface="Didact Gothic"/>
            </a:endParaRPr>
          </a:p>
        </p:txBody>
      </p:sp>
      <p:sp>
        <p:nvSpPr>
          <p:cNvPr id="545" name="Google Shape;545;p37"/>
          <p:cNvSpPr txBox="1"/>
          <p:nvPr>
            <p:ph type="title"/>
          </p:nvPr>
        </p:nvSpPr>
        <p:spPr>
          <a:xfrm>
            <a:off x="1387350" y="1293113"/>
            <a:ext cx="155133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sz="7500"/>
              <a:t>t</a:t>
            </a:r>
            <a:r>
              <a:rPr lang="en" sz="7500"/>
              <a:t>his is our </a:t>
            </a:r>
            <a:r>
              <a:rPr lang="en" sz="7500">
                <a:solidFill>
                  <a:schemeClr val="accent3"/>
                </a:solidFill>
              </a:rPr>
              <a:t>team</a:t>
            </a:r>
            <a:endParaRPr sz="7500">
              <a:solidFill>
                <a:schemeClr val="accent3"/>
              </a:solidFill>
            </a:endParaRPr>
          </a:p>
        </p:txBody>
      </p:sp>
      <p:sp>
        <p:nvSpPr>
          <p:cNvPr id="546" name="Google Shape;546;p37"/>
          <p:cNvSpPr txBox="1"/>
          <p:nvPr>
            <p:ph idx="1" type="body"/>
          </p:nvPr>
        </p:nvSpPr>
        <p:spPr>
          <a:xfrm>
            <a:off x="1846706" y="7249450"/>
            <a:ext cx="4449600" cy="17613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2400"/>
              </a:spcAft>
              <a:buNone/>
            </a:pPr>
            <a:r>
              <a:rPr lang="en"/>
              <a:t>Lorem ipsum dolor sit amet, consectetuer adipiscing elit.</a:t>
            </a:r>
            <a:endParaRPr/>
          </a:p>
        </p:txBody>
      </p:sp>
      <p:sp>
        <p:nvSpPr>
          <p:cNvPr id="547" name="Google Shape;547;p37"/>
          <p:cNvSpPr txBox="1"/>
          <p:nvPr>
            <p:ph idx="2" type="subTitle"/>
          </p:nvPr>
        </p:nvSpPr>
        <p:spPr>
          <a:xfrm>
            <a:off x="1846706" y="6227313"/>
            <a:ext cx="4449600" cy="10797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0"/>
              </a:spcAft>
              <a:buNone/>
            </a:pPr>
            <a:r>
              <a:rPr lang="en">
                <a:solidFill>
                  <a:schemeClr val="accent3"/>
                </a:solidFill>
              </a:rPr>
              <a:t>Erika V.</a:t>
            </a:r>
            <a:endParaRPr>
              <a:solidFill>
                <a:schemeClr val="accent3"/>
              </a:solidFill>
            </a:endParaRPr>
          </a:p>
        </p:txBody>
      </p:sp>
      <p:sp>
        <p:nvSpPr>
          <p:cNvPr id="548" name="Google Shape;548;p37"/>
          <p:cNvSpPr txBox="1"/>
          <p:nvPr>
            <p:ph idx="3" type="body"/>
          </p:nvPr>
        </p:nvSpPr>
        <p:spPr>
          <a:xfrm>
            <a:off x="6919197" y="7249459"/>
            <a:ext cx="4449600" cy="17613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2400"/>
              </a:spcAft>
              <a:buNone/>
            </a:pPr>
            <a:r>
              <a:rPr lang="en"/>
              <a:t>Lorem ipsum dolor sit amet, consectetuer adipiscing elit. </a:t>
            </a:r>
            <a:endParaRPr/>
          </a:p>
        </p:txBody>
      </p:sp>
      <p:sp>
        <p:nvSpPr>
          <p:cNvPr id="549" name="Google Shape;549;p37"/>
          <p:cNvSpPr txBox="1"/>
          <p:nvPr>
            <p:ph idx="4" type="subTitle"/>
          </p:nvPr>
        </p:nvSpPr>
        <p:spPr>
          <a:xfrm>
            <a:off x="6919197" y="6227322"/>
            <a:ext cx="4449600" cy="10797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0"/>
              </a:spcAft>
              <a:buNone/>
            </a:pPr>
            <a:r>
              <a:rPr lang="en">
                <a:solidFill>
                  <a:schemeClr val="accent3"/>
                </a:solidFill>
              </a:rPr>
              <a:t>John S.</a:t>
            </a:r>
            <a:endParaRPr>
              <a:solidFill>
                <a:schemeClr val="accent3"/>
              </a:solidFill>
            </a:endParaRPr>
          </a:p>
        </p:txBody>
      </p:sp>
      <p:sp>
        <p:nvSpPr>
          <p:cNvPr id="550" name="Google Shape;550;p37"/>
          <p:cNvSpPr txBox="1"/>
          <p:nvPr>
            <p:ph idx="5" type="body"/>
          </p:nvPr>
        </p:nvSpPr>
        <p:spPr>
          <a:xfrm>
            <a:off x="11991688" y="7249450"/>
            <a:ext cx="4449600" cy="17613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2400"/>
              </a:spcAft>
              <a:buNone/>
            </a:pPr>
            <a:r>
              <a:rPr lang="en"/>
              <a:t>Lorem ipsum dolor sit amet, consectetuer adipiscing elit. </a:t>
            </a:r>
            <a:endParaRPr/>
          </a:p>
        </p:txBody>
      </p:sp>
      <p:sp>
        <p:nvSpPr>
          <p:cNvPr id="551" name="Google Shape;551;p37"/>
          <p:cNvSpPr/>
          <p:nvPr/>
        </p:nvSpPr>
        <p:spPr>
          <a:xfrm>
            <a:off x="3065682" y="3265650"/>
            <a:ext cx="2715000" cy="2715000"/>
          </a:xfrm>
          <a:prstGeom prst="ellipse">
            <a:avLst/>
          </a:prstGeom>
          <a:gradFill>
            <a:gsLst>
              <a:gs pos="0">
                <a:schemeClr val="accent1"/>
              </a:gs>
              <a:gs pos="100000">
                <a:schemeClr val="accent2"/>
              </a:gs>
            </a:gsLst>
            <a:lin ang="2698631" scaled="0"/>
          </a:gra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3800">
              <a:solidFill>
                <a:schemeClr val="lt1"/>
              </a:solidFill>
              <a:latin typeface="DM Sans Black"/>
              <a:ea typeface="DM Sans Black"/>
              <a:cs typeface="DM Sans Black"/>
              <a:sym typeface="DM Sans Black"/>
            </a:endParaRPr>
          </a:p>
        </p:txBody>
      </p:sp>
      <p:sp>
        <p:nvSpPr>
          <p:cNvPr id="552" name="Google Shape;552;p37"/>
          <p:cNvSpPr txBox="1"/>
          <p:nvPr>
            <p:ph idx="6" type="subTitle"/>
          </p:nvPr>
        </p:nvSpPr>
        <p:spPr>
          <a:xfrm>
            <a:off x="11991688" y="6227313"/>
            <a:ext cx="4449600" cy="1079700"/>
          </a:xfrm>
          <a:prstGeom prst="rect">
            <a:avLst/>
          </a:prstGeom>
        </p:spPr>
        <p:txBody>
          <a:bodyPr anchorCtr="0" anchor="t" bIns="182850" lIns="182850" spcFirstLastPara="1" rIns="182850" wrap="square" tIns="182850">
            <a:normAutofit lnSpcReduction="10000"/>
          </a:bodyPr>
          <a:lstStyle/>
          <a:p>
            <a:pPr indent="0" lvl="0" marL="0" rtl="0" algn="ctr">
              <a:spcBef>
                <a:spcPts val="0"/>
              </a:spcBef>
              <a:spcAft>
                <a:spcPts val="0"/>
              </a:spcAft>
              <a:buNone/>
            </a:pPr>
            <a:r>
              <a:rPr lang="en">
                <a:solidFill>
                  <a:schemeClr val="accent3"/>
                </a:solidFill>
              </a:rPr>
              <a:t>Marie M.</a:t>
            </a:r>
            <a:endParaRPr>
              <a:solidFill>
                <a:schemeClr val="accent3"/>
              </a:solidFill>
            </a:endParaRPr>
          </a:p>
        </p:txBody>
      </p:sp>
      <p:pic>
        <p:nvPicPr>
          <p:cNvPr id="553" name="Google Shape;553;p37"/>
          <p:cNvPicPr preferRelativeResize="0"/>
          <p:nvPr/>
        </p:nvPicPr>
        <p:blipFill rotWithShape="1">
          <a:blip r:embed="rId3">
            <a:alphaModFix/>
          </a:blip>
          <a:srcRect b="61743" l="33004" r="25212" t="8689"/>
          <a:stretch/>
        </p:blipFill>
        <p:spPr>
          <a:xfrm>
            <a:off x="3070772" y="3267982"/>
            <a:ext cx="2709900" cy="2710200"/>
          </a:xfrm>
          <a:prstGeom prst="ellipse">
            <a:avLst/>
          </a:prstGeom>
          <a:noFill/>
          <a:ln>
            <a:noFill/>
          </a:ln>
        </p:spPr>
      </p:pic>
      <p:sp>
        <p:nvSpPr>
          <p:cNvPr id="554" name="Google Shape;554;p37"/>
          <p:cNvSpPr/>
          <p:nvPr/>
        </p:nvSpPr>
        <p:spPr>
          <a:xfrm>
            <a:off x="7786562" y="3265650"/>
            <a:ext cx="2715000" cy="2715000"/>
          </a:xfrm>
          <a:prstGeom prst="ellipse">
            <a:avLst/>
          </a:prstGeom>
          <a:gradFill>
            <a:gsLst>
              <a:gs pos="0">
                <a:schemeClr val="accent1"/>
              </a:gs>
              <a:gs pos="100000">
                <a:schemeClr val="accent2"/>
              </a:gs>
            </a:gsLst>
            <a:lin ang="2698631" scaled="0"/>
          </a:gra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3800">
              <a:solidFill>
                <a:schemeClr val="lt1"/>
              </a:solidFill>
              <a:latin typeface="DM Sans Black"/>
              <a:ea typeface="DM Sans Black"/>
              <a:cs typeface="DM Sans Black"/>
              <a:sym typeface="DM Sans Black"/>
            </a:endParaRPr>
          </a:p>
        </p:txBody>
      </p:sp>
      <p:pic>
        <p:nvPicPr>
          <p:cNvPr id="555" name="Google Shape;555;p37"/>
          <p:cNvPicPr preferRelativeResize="0"/>
          <p:nvPr/>
        </p:nvPicPr>
        <p:blipFill rotWithShape="1">
          <a:blip r:embed="rId4">
            <a:alphaModFix/>
          </a:blip>
          <a:srcRect b="14540" l="32897" r="25727" t="19488"/>
          <a:stretch/>
        </p:blipFill>
        <p:spPr>
          <a:xfrm>
            <a:off x="7789110" y="3267982"/>
            <a:ext cx="2709900" cy="2710200"/>
          </a:xfrm>
          <a:prstGeom prst="ellipse">
            <a:avLst/>
          </a:prstGeom>
          <a:noFill/>
          <a:ln>
            <a:noFill/>
          </a:ln>
        </p:spPr>
      </p:pic>
      <p:sp>
        <p:nvSpPr>
          <p:cNvPr id="556" name="Google Shape;556;p37"/>
          <p:cNvSpPr/>
          <p:nvPr/>
        </p:nvSpPr>
        <p:spPr>
          <a:xfrm>
            <a:off x="12507441" y="3265650"/>
            <a:ext cx="2715000" cy="2715000"/>
          </a:xfrm>
          <a:prstGeom prst="ellipse">
            <a:avLst/>
          </a:prstGeom>
          <a:gradFill>
            <a:gsLst>
              <a:gs pos="0">
                <a:schemeClr val="accent1"/>
              </a:gs>
              <a:gs pos="100000">
                <a:schemeClr val="accent2"/>
              </a:gs>
            </a:gsLst>
            <a:lin ang="2698631" scaled="0"/>
          </a:gra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t/>
            </a:r>
            <a:endParaRPr sz="3800">
              <a:solidFill>
                <a:schemeClr val="lt1"/>
              </a:solidFill>
              <a:latin typeface="DM Sans Black"/>
              <a:ea typeface="DM Sans Black"/>
              <a:cs typeface="DM Sans Black"/>
              <a:sym typeface="DM Sans Black"/>
            </a:endParaRPr>
          </a:p>
        </p:txBody>
      </p:sp>
      <p:pic>
        <p:nvPicPr>
          <p:cNvPr id="557" name="Google Shape;557;p37"/>
          <p:cNvPicPr preferRelativeResize="0"/>
          <p:nvPr/>
        </p:nvPicPr>
        <p:blipFill rotWithShape="1">
          <a:blip r:embed="rId5">
            <a:alphaModFix/>
          </a:blip>
          <a:srcRect b="50920" l="24173" r="0" t="0"/>
          <a:stretch/>
        </p:blipFill>
        <p:spPr>
          <a:xfrm>
            <a:off x="12507449" y="3267982"/>
            <a:ext cx="2709900" cy="2710200"/>
          </a:xfrm>
          <a:prstGeom prst="ellipse">
            <a:avLst/>
          </a:prstGeom>
          <a:noFill/>
          <a:ln>
            <a:noFill/>
          </a:ln>
        </p:spPr>
      </p:pic>
      <p:pic>
        <p:nvPicPr>
          <p:cNvPr id="558" name="Google Shape;558;p37"/>
          <p:cNvPicPr preferRelativeResize="0"/>
          <p:nvPr/>
        </p:nvPicPr>
        <p:blipFill rotWithShape="1">
          <a:blip r:embed="rId6">
            <a:alphaModFix/>
          </a:blip>
          <a:srcRect b="0" l="0" r="0" t="0"/>
          <a:stretch/>
        </p:blipFill>
        <p:spPr>
          <a:xfrm flipH="1" rot="-1239862">
            <a:off x="1306133" y="823965"/>
            <a:ext cx="1416048" cy="1416048"/>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38"/>
          <p:cNvSpPr txBox="1"/>
          <p:nvPr>
            <p:ph type="title"/>
          </p:nvPr>
        </p:nvSpPr>
        <p:spPr>
          <a:xfrm>
            <a:off x="1490718" y="1617713"/>
            <a:ext cx="15330900" cy="11454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None/>
            </a:pPr>
            <a:r>
              <a:rPr lang="en"/>
              <a:t>t</a:t>
            </a:r>
            <a:r>
              <a:rPr lang="en"/>
              <a:t>his is a </a:t>
            </a:r>
            <a:r>
              <a:rPr lang="en">
                <a:solidFill>
                  <a:schemeClr val="accent3"/>
                </a:solidFill>
              </a:rPr>
              <a:t>timeline</a:t>
            </a:r>
            <a:endParaRPr>
              <a:solidFill>
                <a:schemeClr val="accent3"/>
              </a:solidFill>
            </a:endParaRPr>
          </a:p>
        </p:txBody>
      </p:sp>
      <p:sp>
        <p:nvSpPr>
          <p:cNvPr id="564" name="Google Shape;564;p38"/>
          <p:cNvSpPr txBox="1"/>
          <p:nvPr>
            <p:ph idx="1" type="body"/>
          </p:nvPr>
        </p:nvSpPr>
        <p:spPr>
          <a:xfrm>
            <a:off x="1490718" y="6770255"/>
            <a:ext cx="3078000" cy="1327500"/>
          </a:xfrm>
          <a:prstGeom prst="rect">
            <a:avLst/>
          </a:prstGeom>
        </p:spPr>
        <p:txBody>
          <a:bodyPr anchorCtr="0" anchor="t" bIns="182850" lIns="182850" spcFirstLastPara="1" rIns="182850" wrap="square" tIns="182850">
            <a:normAutofit fontScale="70000" lnSpcReduction="10000"/>
          </a:bodyPr>
          <a:lstStyle/>
          <a:p>
            <a:pPr indent="0" lvl="0" marL="0" rtl="0" algn="ctr">
              <a:spcBef>
                <a:spcPts val="0"/>
              </a:spcBef>
              <a:spcAft>
                <a:spcPts val="2400"/>
              </a:spcAft>
              <a:buNone/>
            </a:pPr>
            <a:r>
              <a:rPr lang="en"/>
              <a:t>Lorem ipsum dolor sit amet, consectetuer adipiscing elit.</a:t>
            </a:r>
            <a:endParaRPr/>
          </a:p>
        </p:txBody>
      </p:sp>
      <p:sp>
        <p:nvSpPr>
          <p:cNvPr id="565" name="Google Shape;565;p38"/>
          <p:cNvSpPr txBox="1"/>
          <p:nvPr>
            <p:ph idx="3" type="body"/>
          </p:nvPr>
        </p:nvSpPr>
        <p:spPr>
          <a:xfrm>
            <a:off x="4576436" y="6770253"/>
            <a:ext cx="3078000" cy="1327500"/>
          </a:xfrm>
          <a:prstGeom prst="rect">
            <a:avLst/>
          </a:prstGeom>
        </p:spPr>
        <p:txBody>
          <a:bodyPr anchorCtr="0" anchor="t" bIns="182850" lIns="182850" spcFirstLastPara="1" rIns="182850" wrap="square" tIns="182850">
            <a:normAutofit fontScale="70000" lnSpcReduction="10000"/>
          </a:bodyPr>
          <a:lstStyle/>
          <a:p>
            <a:pPr indent="0" lvl="0" marL="0" rtl="0" algn="ctr">
              <a:spcBef>
                <a:spcPts val="0"/>
              </a:spcBef>
              <a:spcAft>
                <a:spcPts val="2400"/>
              </a:spcAft>
              <a:buNone/>
            </a:pPr>
            <a:r>
              <a:rPr lang="en"/>
              <a:t>Lorem ipsum dolor sit amet, consectetuer adipiscing elit.</a:t>
            </a:r>
            <a:endParaRPr/>
          </a:p>
        </p:txBody>
      </p:sp>
      <p:sp>
        <p:nvSpPr>
          <p:cNvPr id="566" name="Google Shape;566;p38"/>
          <p:cNvSpPr txBox="1"/>
          <p:nvPr>
            <p:ph idx="5" type="body"/>
          </p:nvPr>
        </p:nvSpPr>
        <p:spPr>
          <a:xfrm>
            <a:off x="7662153" y="6770276"/>
            <a:ext cx="3078000" cy="1327500"/>
          </a:xfrm>
          <a:prstGeom prst="rect">
            <a:avLst/>
          </a:prstGeom>
        </p:spPr>
        <p:txBody>
          <a:bodyPr anchorCtr="0" anchor="t" bIns="182850" lIns="182850" spcFirstLastPara="1" rIns="182850" wrap="square" tIns="182850">
            <a:normAutofit fontScale="70000" lnSpcReduction="10000"/>
          </a:bodyPr>
          <a:lstStyle/>
          <a:p>
            <a:pPr indent="0" lvl="0" marL="0" rtl="0" algn="ctr">
              <a:spcBef>
                <a:spcPts val="0"/>
              </a:spcBef>
              <a:spcAft>
                <a:spcPts val="2400"/>
              </a:spcAft>
              <a:buNone/>
            </a:pPr>
            <a:r>
              <a:rPr lang="en"/>
              <a:t>Lorem ipsum dolor sit amet, consectetuer adipiscing elit.</a:t>
            </a:r>
            <a:endParaRPr/>
          </a:p>
        </p:txBody>
      </p:sp>
      <p:sp>
        <p:nvSpPr>
          <p:cNvPr id="567" name="Google Shape;567;p38"/>
          <p:cNvSpPr txBox="1"/>
          <p:nvPr>
            <p:ph idx="7" type="body"/>
          </p:nvPr>
        </p:nvSpPr>
        <p:spPr>
          <a:xfrm>
            <a:off x="10747870" y="6770288"/>
            <a:ext cx="3078000" cy="1327500"/>
          </a:xfrm>
          <a:prstGeom prst="rect">
            <a:avLst/>
          </a:prstGeom>
        </p:spPr>
        <p:txBody>
          <a:bodyPr anchorCtr="0" anchor="t" bIns="182850" lIns="182850" spcFirstLastPara="1" rIns="182850" wrap="square" tIns="182850">
            <a:normAutofit fontScale="70000" lnSpcReduction="10000"/>
          </a:bodyPr>
          <a:lstStyle/>
          <a:p>
            <a:pPr indent="0" lvl="0" marL="0" rtl="0" algn="ctr">
              <a:spcBef>
                <a:spcPts val="0"/>
              </a:spcBef>
              <a:spcAft>
                <a:spcPts val="2400"/>
              </a:spcAft>
              <a:buNone/>
            </a:pPr>
            <a:r>
              <a:rPr lang="en"/>
              <a:t>Lorem ipsum dolor sit amet, consectetuer adipiscing elit.</a:t>
            </a:r>
            <a:endParaRPr/>
          </a:p>
        </p:txBody>
      </p:sp>
      <p:sp>
        <p:nvSpPr>
          <p:cNvPr id="568" name="Google Shape;568;p38"/>
          <p:cNvSpPr txBox="1"/>
          <p:nvPr>
            <p:ph idx="9" type="body"/>
          </p:nvPr>
        </p:nvSpPr>
        <p:spPr>
          <a:xfrm>
            <a:off x="13833587" y="6770237"/>
            <a:ext cx="3078000" cy="1327500"/>
          </a:xfrm>
          <a:prstGeom prst="rect">
            <a:avLst/>
          </a:prstGeom>
        </p:spPr>
        <p:txBody>
          <a:bodyPr anchorCtr="0" anchor="t" bIns="182850" lIns="182850" spcFirstLastPara="1" rIns="182850" wrap="square" tIns="182850">
            <a:normAutofit fontScale="70000" lnSpcReduction="10000"/>
          </a:bodyPr>
          <a:lstStyle/>
          <a:p>
            <a:pPr indent="0" lvl="0" marL="0" rtl="0" algn="ctr">
              <a:spcBef>
                <a:spcPts val="0"/>
              </a:spcBef>
              <a:spcAft>
                <a:spcPts val="2400"/>
              </a:spcAft>
              <a:buNone/>
            </a:pPr>
            <a:r>
              <a:rPr lang="en"/>
              <a:t>Lorem ipsum dolor sit amet, consectetuer adipiscing elit.</a:t>
            </a:r>
            <a:endParaRPr/>
          </a:p>
        </p:txBody>
      </p:sp>
      <p:cxnSp>
        <p:nvCxnSpPr>
          <p:cNvPr id="569" name="Google Shape;569;p38"/>
          <p:cNvCxnSpPr/>
          <p:nvPr/>
        </p:nvCxnSpPr>
        <p:spPr>
          <a:xfrm>
            <a:off x="1085850" y="6072113"/>
            <a:ext cx="16230600" cy="0"/>
          </a:xfrm>
          <a:prstGeom prst="straightConnector1">
            <a:avLst/>
          </a:prstGeom>
          <a:noFill/>
          <a:ln cap="rnd" cmpd="sng" w="28575">
            <a:solidFill>
              <a:schemeClr val="dk1"/>
            </a:solidFill>
            <a:prstDash val="solid"/>
            <a:round/>
            <a:headEnd len="med" w="med" type="none"/>
            <a:tailEnd len="med" w="med" type="none"/>
          </a:ln>
        </p:spPr>
      </p:cxnSp>
      <p:sp>
        <p:nvSpPr>
          <p:cNvPr id="570" name="Google Shape;570;p38"/>
          <p:cNvSpPr txBox="1"/>
          <p:nvPr>
            <p:ph idx="2" type="subTitle"/>
          </p:nvPr>
        </p:nvSpPr>
        <p:spPr>
          <a:xfrm>
            <a:off x="1490718" y="3830335"/>
            <a:ext cx="2899500" cy="923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a:t>2000</a:t>
            </a:r>
            <a:endParaRPr/>
          </a:p>
        </p:txBody>
      </p:sp>
      <p:sp>
        <p:nvSpPr>
          <p:cNvPr id="571" name="Google Shape;571;p38"/>
          <p:cNvSpPr txBox="1"/>
          <p:nvPr>
            <p:ph idx="4" type="subTitle"/>
          </p:nvPr>
        </p:nvSpPr>
        <p:spPr>
          <a:xfrm>
            <a:off x="4598763" y="3830335"/>
            <a:ext cx="2899500" cy="923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a:t>2005</a:t>
            </a:r>
            <a:endParaRPr/>
          </a:p>
        </p:txBody>
      </p:sp>
      <p:sp>
        <p:nvSpPr>
          <p:cNvPr id="572" name="Google Shape;572;p38"/>
          <p:cNvSpPr txBox="1"/>
          <p:nvPr>
            <p:ph idx="6" type="subTitle"/>
          </p:nvPr>
        </p:nvSpPr>
        <p:spPr>
          <a:xfrm>
            <a:off x="7706807" y="3830335"/>
            <a:ext cx="2899500" cy="923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a:t>2015</a:t>
            </a:r>
            <a:endParaRPr/>
          </a:p>
        </p:txBody>
      </p:sp>
      <p:sp>
        <p:nvSpPr>
          <p:cNvPr id="573" name="Google Shape;573;p38"/>
          <p:cNvSpPr txBox="1"/>
          <p:nvPr>
            <p:ph idx="8" type="subTitle"/>
          </p:nvPr>
        </p:nvSpPr>
        <p:spPr>
          <a:xfrm>
            <a:off x="10814852" y="3830372"/>
            <a:ext cx="2899500" cy="923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a:t>2019</a:t>
            </a:r>
            <a:endParaRPr/>
          </a:p>
        </p:txBody>
      </p:sp>
      <p:sp>
        <p:nvSpPr>
          <p:cNvPr id="574" name="Google Shape;574;p38"/>
          <p:cNvSpPr txBox="1"/>
          <p:nvPr>
            <p:ph idx="13" type="subTitle"/>
          </p:nvPr>
        </p:nvSpPr>
        <p:spPr>
          <a:xfrm>
            <a:off x="13922896" y="3830335"/>
            <a:ext cx="2899500" cy="923100"/>
          </a:xfrm>
          <a:prstGeom prst="rect">
            <a:avLst/>
          </a:prstGeom>
        </p:spPr>
        <p:txBody>
          <a:bodyPr anchorCtr="0" anchor="t" bIns="182850" lIns="182850" spcFirstLastPara="1" rIns="182850" wrap="square" tIns="182850">
            <a:noAutofit/>
          </a:bodyPr>
          <a:lstStyle/>
          <a:p>
            <a:pPr indent="0" lvl="0" marL="0" rtl="0" algn="ctr">
              <a:spcBef>
                <a:spcPts val="0"/>
              </a:spcBef>
              <a:spcAft>
                <a:spcPts val="0"/>
              </a:spcAft>
              <a:buSzPts val="1500"/>
              <a:buNone/>
            </a:pPr>
            <a:r>
              <a:rPr lang="en"/>
              <a:t>2025</a:t>
            </a:r>
            <a:endParaRPr/>
          </a:p>
        </p:txBody>
      </p:sp>
      <p:sp>
        <p:nvSpPr>
          <p:cNvPr id="575" name="Google Shape;575;p38"/>
          <p:cNvSpPr txBox="1"/>
          <p:nvPr>
            <p:ph idx="14" type="subTitle"/>
          </p:nvPr>
        </p:nvSpPr>
        <p:spPr>
          <a:xfrm>
            <a:off x="1490718" y="6088521"/>
            <a:ext cx="3078000" cy="7959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None/>
            </a:pPr>
            <a:r>
              <a:rPr lang="en"/>
              <a:t>Subtitle One</a:t>
            </a:r>
            <a:endParaRPr/>
          </a:p>
        </p:txBody>
      </p:sp>
      <p:sp>
        <p:nvSpPr>
          <p:cNvPr id="576" name="Google Shape;576;p38"/>
          <p:cNvSpPr txBox="1"/>
          <p:nvPr>
            <p:ph idx="15" type="subTitle"/>
          </p:nvPr>
        </p:nvSpPr>
        <p:spPr>
          <a:xfrm>
            <a:off x="4576435" y="6088503"/>
            <a:ext cx="3078000" cy="7959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SzPts val="1000"/>
              <a:buNone/>
            </a:pPr>
            <a:r>
              <a:rPr lang="en"/>
              <a:t>Subtitle Two</a:t>
            </a:r>
            <a:endParaRPr/>
          </a:p>
        </p:txBody>
      </p:sp>
      <p:sp>
        <p:nvSpPr>
          <p:cNvPr id="577" name="Google Shape;577;p38"/>
          <p:cNvSpPr txBox="1"/>
          <p:nvPr>
            <p:ph idx="16" type="subTitle"/>
          </p:nvPr>
        </p:nvSpPr>
        <p:spPr>
          <a:xfrm>
            <a:off x="7662152" y="6088521"/>
            <a:ext cx="3078000" cy="7959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SzPts val="900"/>
              <a:buNone/>
            </a:pPr>
            <a:r>
              <a:rPr lang="en"/>
              <a:t>Subtitle Three</a:t>
            </a:r>
            <a:endParaRPr/>
          </a:p>
        </p:txBody>
      </p:sp>
      <p:sp>
        <p:nvSpPr>
          <p:cNvPr id="578" name="Google Shape;578;p38"/>
          <p:cNvSpPr txBox="1"/>
          <p:nvPr>
            <p:ph idx="17" type="subTitle"/>
          </p:nvPr>
        </p:nvSpPr>
        <p:spPr>
          <a:xfrm>
            <a:off x="10747868" y="6088503"/>
            <a:ext cx="3078000" cy="7959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SzPts val="1000"/>
              <a:buNone/>
            </a:pPr>
            <a:r>
              <a:rPr lang="en"/>
              <a:t>Subtitle Four</a:t>
            </a:r>
            <a:endParaRPr/>
          </a:p>
        </p:txBody>
      </p:sp>
      <p:sp>
        <p:nvSpPr>
          <p:cNvPr id="579" name="Google Shape;579;p38"/>
          <p:cNvSpPr txBox="1"/>
          <p:nvPr>
            <p:ph idx="18" type="subTitle"/>
          </p:nvPr>
        </p:nvSpPr>
        <p:spPr>
          <a:xfrm>
            <a:off x="13833585" y="6088484"/>
            <a:ext cx="3078000" cy="795900"/>
          </a:xfrm>
          <a:prstGeom prst="rect">
            <a:avLst/>
          </a:prstGeom>
        </p:spPr>
        <p:txBody>
          <a:bodyPr anchorCtr="0" anchor="b" bIns="182850" lIns="182850" spcFirstLastPara="1" rIns="182850" wrap="square" tIns="182850">
            <a:noAutofit/>
          </a:bodyPr>
          <a:lstStyle/>
          <a:p>
            <a:pPr indent="0" lvl="0" marL="0" rtl="0" algn="ctr">
              <a:spcBef>
                <a:spcPts val="0"/>
              </a:spcBef>
              <a:spcAft>
                <a:spcPts val="0"/>
              </a:spcAft>
              <a:buSzPts val="1000"/>
              <a:buNone/>
            </a:pPr>
            <a:r>
              <a:rPr lang="en"/>
              <a:t>Subtitle Five</a:t>
            </a:r>
            <a:endParaRPr/>
          </a:p>
        </p:txBody>
      </p:sp>
      <p:pic>
        <p:nvPicPr>
          <p:cNvPr id="580" name="Google Shape;580;p38"/>
          <p:cNvPicPr preferRelativeResize="0"/>
          <p:nvPr/>
        </p:nvPicPr>
        <p:blipFill rotWithShape="1">
          <a:blip r:embed="rId3">
            <a:alphaModFix/>
          </a:blip>
          <a:srcRect b="0" l="0" r="0" t="0"/>
          <a:stretch/>
        </p:blipFill>
        <p:spPr>
          <a:xfrm flipH="1">
            <a:off x="2107004" y="4657418"/>
            <a:ext cx="1414682" cy="1414682"/>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pic>
        <p:nvPicPr>
          <p:cNvPr id="581" name="Google Shape;581;p38"/>
          <p:cNvPicPr preferRelativeResize="0"/>
          <p:nvPr/>
        </p:nvPicPr>
        <p:blipFill rotWithShape="1">
          <a:blip r:embed="rId3">
            <a:alphaModFix/>
          </a:blip>
          <a:srcRect b="0" l="0" r="0" t="0"/>
          <a:stretch/>
        </p:blipFill>
        <p:spPr>
          <a:xfrm flipH="1">
            <a:off x="5243621" y="4657418"/>
            <a:ext cx="1414682" cy="1414682"/>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pic>
        <p:nvPicPr>
          <p:cNvPr id="582" name="Google Shape;582;p38"/>
          <p:cNvPicPr preferRelativeResize="0"/>
          <p:nvPr/>
        </p:nvPicPr>
        <p:blipFill rotWithShape="1">
          <a:blip r:embed="rId3">
            <a:alphaModFix/>
          </a:blip>
          <a:srcRect b="0" l="0" r="0" t="0"/>
          <a:stretch/>
        </p:blipFill>
        <p:spPr>
          <a:xfrm flipH="1">
            <a:off x="8380238" y="4657418"/>
            <a:ext cx="1414682" cy="1414682"/>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pic>
        <p:nvPicPr>
          <p:cNvPr id="583" name="Google Shape;583;p38"/>
          <p:cNvPicPr preferRelativeResize="0"/>
          <p:nvPr/>
        </p:nvPicPr>
        <p:blipFill rotWithShape="1">
          <a:blip r:embed="rId3">
            <a:alphaModFix/>
          </a:blip>
          <a:srcRect b="0" l="0" r="0" t="0"/>
          <a:stretch/>
        </p:blipFill>
        <p:spPr>
          <a:xfrm flipH="1">
            <a:off x="11516855" y="4657418"/>
            <a:ext cx="1414682" cy="1414682"/>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pic>
        <p:nvPicPr>
          <p:cNvPr id="584" name="Google Shape;584;p38"/>
          <p:cNvPicPr preferRelativeResize="0"/>
          <p:nvPr/>
        </p:nvPicPr>
        <p:blipFill rotWithShape="1">
          <a:blip r:embed="rId3">
            <a:alphaModFix/>
          </a:blip>
          <a:srcRect b="0" l="0" r="0" t="0"/>
          <a:stretch/>
        </p:blipFill>
        <p:spPr>
          <a:xfrm flipH="1">
            <a:off x="14653472" y="4657418"/>
            <a:ext cx="1414682" cy="1414682"/>
          </a:xfrm>
          <a:custGeom>
            <a:rect b="b" l="l" r="r" t="t"/>
            <a:pathLst>
              <a:path extrusionOk="0" h="703822" w="703822">
                <a:moveTo>
                  <a:pt x="-453" y="108"/>
                </a:moveTo>
                <a:lnTo>
                  <a:pt x="703369" y="108"/>
                </a:lnTo>
                <a:lnTo>
                  <a:pt x="703369" y="703930"/>
                </a:lnTo>
                <a:lnTo>
                  <a:pt x="-453" y="703930"/>
                </a:lnTo>
                <a:close/>
              </a:path>
            </a:pathLst>
          </a:custGeom>
          <a:noFill/>
          <a:ln>
            <a:noFill/>
          </a:ln>
          <a:effectLst>
            <a:outerShdw blurRad="57150" rotWithShape="0" algn="bl" dir="5400000" dist="1905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grpSp>
        <p:nvGrpSpPr>
          <p:cNvPr id="589" name="Google Shape;589;p39"/>
          <p:cNvGrpSpPr/>
          <p:nvPr/>
        </p:nvGrpSpPr>
        <p:grpSpPr>
          <a:xfrm>
            <a:off x="3646088" y="2650330"/>
            <a:ext cx="5063866" cy="4744185"/>
            <a:chOff x="2573942" y="140768"/>
            <a:chExt cx="737399" cy="690837"/>
          </a:xfrm>
        </p:grpSpPr>
        <p:sp>
          <p:nvSpPr>
            <p:cNvPr id="590" name="Google Shape;590;p39"/>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1" name="Google Shape;591;p39"/>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2" name="Google Shape;592;p39"/>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3" name="Google Shape;593;p39"/>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4" name="Google Shape;594;p39"/>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595" name="Google Shape;595;p39"/>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596" name="Google Shape;596;p39"/>
          <p:cNvSpPr txBox="1"/>
          <p:nvPr>
            <p:ph type="title"/>
          </p:nvPr>
        </p:nvSpPr>
        <p:spPr>
          <a:xfrm>
            <a:off x="2836650" y="2911050"/>
            <a:ext cx="7743600" cy="24381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presenting a website or an </a:t>
            </a:r>
            <a:r>
              <a:rPr lang="en">
                <a:solidFill>
                  <a:schemeClr val="accent3"/>
                </a:solidFill>
              </a:rPr>
              <a:t>app?</a:t>
            </a:r>
            <a:endParaRPr>
              <a:solidFill>
                <a:schemeClr val="accent3"/>
              </a:solidFill>
            </a:endParaRPr>
          </a:p>
        </p:txBody>
      </p:sp>
      <p:sp>
        <p:nvSpPr>
          <p:cNvPr id="597" name="Google Shape;597;p39"/>
          <p:cNvSpPr txBox="1"/>
          <p:nvPr>
            <p:ph idx="1" type="body"/>
          </p:nvPr>
        </p:nvSpPr>
        <p:spPr>
          <a:xfrm>
            <a:off x="2836650" y="5692125"/>
            <a:ext cx="7743600" cy="19428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grpSp>
        <p:nvGrpSpPr>
          <p:cNvPr id="598" name="Google Shape;598;p39"/>
          <p:cNvGrpSpPr/>
          <p:nvPr/>
        </p:nvGrpSpPr>
        <p:grpSpPr>
          <a:xfrm>
            <a:off x="11368972" y="985499"/>
            <a:ext cx="4082400" cy="8316000"/>
            <a:chOff x="1020040" y="533174"/>
            <a:chExt cx="2721600" cy="5544000"/>
          </a:xfrm>
        </p:grpSpPr>
        <p:sp>
          <p:nvSpPr>
            <p:cNvPr id="599" name="Google Shape;599;p39"/>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Clr>
                  <a:srgbClr val="000000"/>
                </a:buClr>
                <a:buSzPts val="2700"/>
                <a:buFont typeface="Arial"/>
                <a:buNone/>
              </a:pPr>
              <a:r>
                <a:t/>
              </a:r>
              <a:endParaRPr b="0" i="0" sz="2700" u="none" cap="none" strike="noStrike">
                <a:solidFill>
                  <a:srgbClr val="FFFFFF"/>
                </a:solidFill>
                <a:latin typeface="Calibri"/>
                <a:ea typeface="Calibri"/>
                <a:cs typeface="Calibri"/>
                <a:sym typeface="Calibri"/>
              </a:endParaRPr>
            </a:p>
          </p:txBody>
        </p:sp>
        <p:sp>
          <p:nvSpPr>
            <p:cNvPr id="600" name="Google Shape;600;p39"/>
            <p:cNvSpPr/>
            <p:nvPr/>
          </p:nvSpPr>
          <p:spPr>
            <a:xfrm rot="5339">
              <a:off x="1117826" y="634766"/>
              <a:ext cx="2511303" cy="5315706"/>
            </a:xfrm>
            <a:prstGeom prst="roundRect">
              <a:avLst>
                <a:gd fmla="val 11202" name="adj"/>
              </a:avLst>
            </a:prstGeom>
            <a:solidFill>
              <a:srgbClr val="000000"/>
            </a:solidFill>
            <a:ln>
              <a:noFill/>
            </a:ln>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Clr>
                  <a:srgbClr val="000000"/>
                </a:buClr>
                <a:buSzPts val="2700"/>
                <a:buFont typeface="Arial"/>
                <a:buNone/>
              </a:pPr>
              <a:r>
                <a:t/>
              </a:r>
              <a:endParaRPr b="0" i="0" sz="2700" u="none" cap="none" strike="noStrike">
                <a:solidFill>
                  <a:srgbClr val="FFFFFF"/>
                </a:solidFill>
                <a:latin typeface="Calibri"/>
                <a:ea typeface="Calibri"/>
                <a:cs typeface="Calibri"/>
                <a:sym typeface="Calibri"/>
              </a:endParaRPr>
            </a:p>
          </p:txBody>
        </p:sp>
        <p:sp>
          <p:nvSpPr>
            <p:cNvPr id="601" name="Google Shape;601;p39"/>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Clr>
                  <a:srgbClr val="000000"/>
                </a:buClr>
                <a:buSzPts val="2700"/>
                <a:buFont typeface="Arial"/>
                <a:buNone/>
              </a:pPr>
              <a:r>
                <a:t/>
              </a:r>
              <a:endParaRPr b="0" i="0" sz="2700" u="none" cap="none" strike="noStrike">
                <a:solidFill>
                  <a:srgbClr val="FFFFFF"/>
                </a:solidFill>
                <a:latin typeface="Calibri"/>
                <a:ea typeface="Calibri"/>
                <a:cs typeface="Calibri"/>
                <a:sym typeface="Calibri"/>
              </a:endParaRPr>
            </a:p>
          </p:txBody>
        </p:sp>
        <p:sp>
          <p:nvSpPr>
            <p:cNvPr id="602" name="Google Shape;602;p39"/>
            <p:cNvSpPr/>
            <p:nvPr/>
          </p:nvSpPr>
          <p:spPr>
            <a:xfrm>
              <a:off x="1848856" y="5858818"/>
              <a:ext cx="1063200" cy="37800"/>
            </a:xfrm>
            <a:prstGeom prst="roundRect">
              <a:avLst>
                <a:gd fmla="val 50000" name="adj"/>
              </a:avLst>
            </a:prstGeom>
            <a:solidFill>
              <a:srgbClr val="3A3838"/>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603" name="Google Shape;603;p39"/>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604" name="Google Shape;604;p39"/>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pic>
        <p:nvPicPr>
          <p:cNvPr id="605" name="Google Shape;605;p39"/>
          <p:cNvPicPr preferRelativeResize="0"/>
          <p:nvPr/>
        </p:nvPicPr>
        <p:blipFill rotWithShape="1">
          <a:blip r:embed="rId3">
            <a:alphaModFix/>
          </a:blip>
          <a:srcRect b="0" l="0" r="0" t="0"/>
          <a:stretch/>
        </p:blipFill>
        <p:spPr>
          <a:xfrm>
            <a:off x="14285023" y="4262663"/>
            <a:ext cx="4004568" cy="600314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2"/>
          <p:cNvSpPr txBox="1"/>
          <p:nvPr>
            <p:ph type="title"/>
          </p:nvPr>
        </p:nvSpPr>
        <p:spPr>
          <a:xfrm>
            <a:off x="8019749" y="2756663"/>
            <a:ext cx="8495100" cy="1511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solidFill>
                  <a:schemeClr val="accent3"/>
                </a:solidFill>
              </a:rPr>
              <a:t>hello! </a:t>
            </a:r>
            <a:r>
              <a:rPr lang="en"/>
              <a:t>I’m…</a:t>
            </a:r>
            <a:endParaRPr/>
          </a:p>
        </p:txBody>
      </p:sp>
      <p:sp>
        <p:nvSpPr>
          <p:cNvPr id="323" name="Google Shape;323;p22"/>
          <p:cNvSpPr txBox="1"/>
          <p:nvPr>
            <p:ph idx="1" type="body"/>
          </p:nvPr>
        </p:nvSpPr>
        <p:spPr>
          <a:xfrm>
            <a:off x="8019750" y="4685888"/>
            <a:ext cx="8495100" cy="25065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Here is where you introduce yourself.</a:t>
            </a:r>
            <a:endParaRPr/>
          </a:p>
          <a:p>
            <a:pPr indent="0" lvl="0" marL="0" rtl="0" algn="l">
              <a:spcBef>
                <a:spcPts val="2400"/>
              </a:spcBef>
              <a:spcAft>
                <a:spcPts val="2400"/>
              </a:spcAft>
              <a:buNone/>
            </a:pPr>
            <a:r>
              <a:rPr lang="en"/>
              <a:t>You can add your name, title and a little background. Right click the image and replace it with your own.</a:t>
            </a:r>
            <a:endParaRPr/>
          </a:p>
        </p:txBody>
      </p:sp>
      <p:pic>
        <p:nvPicPr>
          <p:cNvPr id="324" name="Google Shape;324;p22"/>
          <p:cNvPicPr preferRelativeResize="0"/>
          <p:nvPr>
            <p:ph idx="2" type="pic"/>
          </p:nvPr>
        </p:nvPicPr>
        <p:blipFill rotWithShape="1">
          <a:blip r:embed="rId3">
            <a:alphaModFix/>
          </a:blip>
          <a:srcRect b="16675" l="0" r="0" t="16675"/>
          <a:stretch/>
        </p:blipFill>
        <p:spPr>
          <a:xfrm flipH="1">
            <a:off x="2166469" y="2413800"/>
            <a:ext cx="5459400" cy="5459400"/>
          </a:xfrm>
          <a:prstGeom prst="ellipse">
            <a:avLst/>
          </a:prstGeom>
        </p:spPr>
      </p:pic>
      <p:sp>
        <p:nvSpPr>
          <p:cNvPr id="325" name="Google Shape;325;p22"/>
          <p:cNvSpPr/>
          <p:nvPr/>
        </p:nvSpPr>
        <p:spPr>
          <a:xfrm>
            <a:off x="15397279" y="8038598"/>
            <a:ext cx="271605" cy="588922"/>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nvGrpSpPr>
          <p:cNvPr id="326" name="Google Shape;326;p22"/>
          <p:cNvGrpSpPr/>
          <p:nvPr/>
        </p:nvGrpSpPr>
        <p:grpSpPr>
          <a:xfrm>
            <a:off x="16197191" y="8024121"/>
            <a:ext cx="617790" cy="617876"/>
            <a:chOff x="5162200" y="4097750"/>
            <a:chExt cx="338385" cy="338414"/>
          </a:xfrm>
        </p:grpSpPr>
        <p:sp>
          <p:nvSpPr>
            <p:cNvPr id="327" name="Google Shape;327;p22"/>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328" name="Google Shape;328;p22"/>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329" name="Google Shape;329;p22"/>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sp>
        <p:nvSpPr>
          <p:cNvPr id="330" name="Google Shape;330;p22"/>
          <p:cNvSpPr/>
          <p:nvPr/>
        </p:nvSpPr>
        <p:spPr>
          <a:xfrm>
            <a:off x="14297944" y="8100673"/>
            <a:ext cx="571293" cy="464752"/>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grpSp>
        <p:nvGrpSpPr>
          <p:cNvPr id="610" name="Google Shape;610;p40"/>
          <p:cNvGrpSpPr/>
          <p:nvPr/>
        </p:nvGrpSpPr>
        <p:grpSpPr>
          <a:xfrm>
            <a:off x="9932588" y="2650330"/>
            <a:ext cx="5063866" cy="4744185"/>
            <a:chOff x="2573942" y="140768"/>
            <a:chExt cx="737399" cy="690837"/>
          </a:xfrm>
        </p:grpSpPr>
        <p:sp>
          <p:nvSpPr>
            <p:cNvPr id="611" name="Google Shape;611;p40"/>
            <p:cNvSpPr/>
            <p:nvPr/>
          </p:nvSpPr>
          <p:spPr>
            <a:xfrm>
              <a:off x="2723396" y="140768"/>
              <a:ext cx="269074" cy="252034"/>
            </a:xfrm>
            <a:custGeom>
              <a:rect b="b" l="l" r="r" t="t"/>
              <a:pathLst>
                <a:path extrusionOk="0" h="252034" w="269074">
                  <a:moveTo>
                    <a:pt x="0" y="180494"/>
                  </a:moveTo>
                  <a:lnTo>
                    <a:pt x="120468" y="252035"/>
                  </a:lnTo>
                  <a:cubicBezTo>
                    <a:pt x="120468" y="252035"/>
                    <a:pt x="213389" y="83660"/>
                    <a:pt x="234949" y="50127"/>
                  </a:cubicBezTo>
                  <a:cubicBezTo>
                    <a:pt x="256509" y="16594"/>
                    <a:pt x="269075" y="718"/>
                    <a:pt x="269075" y="718"/>
                  </a:cubicBezTo>
                  <a:cubicBezTo>
                    <a:pt x="269075" y="718"/>
                    <a:pt x="177207" y="69"/>
                    <a:pt x="152141" y="0"/>
                  </a:cubicBezTo>
                  <a:cubicBezTo>
                    <a:pt x="127075" y="-68"/>
                    <a:pt x="98515" y="12931"/>
                    <a:pt x="84646" y="34199"/>
                  </a:cubicBezTo>
                  <a:cubicBezTo>
                    <a:pt x="70777" y="55467"/>
                    <a:pt x="0" y="180494"/>
                    <a:pt x="0" y="180494"/>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2" name="Google Shape;612;p40"/>
            <p:cNvSpPr/>
            <p:nvPr/>
          </p:nvSpPr>
          <p:spPr>
            <a:xfrm>
              <a:off x="2950046" y="142329"/>
              <a:ext cx="231431" cy="261218"/>
            </a:xfrm>
            <a:custGeom>
              <a:rect b="b" l="l" r="r" t="t"/>
              <a:pathLst>
                <a:path extrusionOk="0" h="261218" w="231431">
                  <a:moveTo>
                    <a:pt x="0" y="103581"/>
                  </a:moveTo>
                  <a:cubicBezTo>
                    <a:pt x="0" y="103581"/>
                    <a:pt x="14411" y="73181"/>
                    <a:pt x="31045" y="47286"/>
                  </a:cubicBezTo>
                  <a:cubicBezTo>
                    <a:pt x="47683" y="21391"/>
                    <a:pt x="66543" y="0"/>
                    <a:pt x="66543" y="0"/>
                  </a:cubicBezTo>
                  <a:cubicBezTo>
                    <a:pt x="66543" y="0"/>
                    <a:pt x="109158" y="10320"/>
                    <a:pt x="121573" y="28668"/>
                  </a:cubicBezTo>
                  <a:cubicBezTo>
                    <a:pt x="133993" y="47015"/>
                    <a:pt x="204859" y="165938"/>
                    <a:pt x="204859" y="165938"/>
                  </a:cubicBezTo>
                  <a:lnTo>
                    <a:pt x="231431" y="150663"/>
                  </a:lnTo>
                  <a:lnTo>
                    <a:pt x="175875" y="261218"/>
                  </a:lnTo>
                  <a:lnTo>
                    <a:pt x="50314" y="256179"/>
                  </a:lnTo>
                  <a:lnTo>
                    <a:pt x="79805" y="237520"/>
                  </a:lnTo>
                  <a:lnTo>
                    <a:pt x="0" y="103581"/>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3" name="Google Shape;613;p40"/>
            <p:cNvSpPr/>
            <p:nvPr/>
          </p:nvSpPr>
          <p:spPr>
            <a:xfrm>
              <a:off x="2591318" y="654411"/>
              <a:ext cx="291930" cy="144778"/>
            </a:xfrm>
            <a:custGeom>
              <a:rect b="b" l="l" r="r" t="t"/>
              <a:pathLst>
                <a:path extrusionOk="0" h="144778" w="291930">
                  <a:moveTo>
                    <a:pt x="289445" y="144720"/>
                  </a:moveTo>
                  <a:lnTo>
                    <a:pt x="291931" y="4631"/>
                  </a:lnTo>
                  <a:cubicBezTo>
                    <a:pt x="291931" y="4631"/>
                    <a:pt x="99637" y="7299"/>
                    <a:pt x="59827" y="5178"/>
                  </a:cubicBezTo>
                  <a:cubicBezTo>
                    <a:pt x="20018" y="3056"/>
                    <a:pt x="0" y="0"/>
                    <a:pt x="0" y="0"/>
                  </a:cubicBezTo>
                  <a:cubicBezTo>
                    <a:pt x="0" y="0"/>
                    <a:pt x="44938" y="80133"/>
                    <a:pt x="57293" y="101940"/>
                  </a:cubicBezTo>
                  <a:cubicBezTo>
                    <a:pt x="69648" y="123751"/>
                    <a:pt x="95086" y="142126"/>
                    <a:pt x="120432" y="143640"/>
                  </a:cubicBezTo>
                  <a:cubicBezTo>
                    <a:pt x="145777" y="145158"/>
                    <a:pt x="289445" y="144720"/>
                    <a:pt x="289445" y="144720"/>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4" name="Google Shape;614;p40"/>
            <p:cNvSpPr/>
            <p:nvPr/>
          </p:nvSpPr>
          <p:spPr>
            <a:xfrm>
              <a:off x="2573942" y="408690"/>
              <a:ext cx="236755" cy="232315"/>
            </a:xfrm>
            <a:custGeom>
              <a:rect b="b" l="l" r="r" t="t"/>
              <a:pathLst>
                <a:path extrusionOk="0" h="232315" w="236755">
                  <a:moveTo>
                    <a:pt x="129108" y="230861"/>
                  </a:moveTo>
                  <a:cubicBezTo>
                    <a:pt x="129108" y="230861"/>
                    <a:pt x="95561" y="233399"/>
                    <a:pt x="64824" y="231771"/>
                  </a:cubicBezTo>
                  <a:cubicBezTo>
                    <a:pt x="34090" y="230144"/>
                    <a:pt x="6166" y="224355"/>
                    <a:pt x="6166" y="224355"/>
                  </a:cubicBezTo>
                  <a:cubicBezTo>
                    <a:pt x="6166" y="224355"/>
                    <a:pt x="-5974" y="182222"/>
                    <a:pt x="3814" y="162346"/>
                  </a:cubicBezTo>
                  <a:cubicBezTo>
                    <a:pt x="13603" y="142470"/>
                    <a:pt x="81818" y="22010"/>
                    <a:pt x="81818" y="22010"/>
                  </a:cubicBezTo>
                  <a:lnTo>
                    <a:pt x="55384" y="6489"/>
                  </a:lnTo>
                  <a:lnTo>
                    <a:pt x="178944" y="0"/>
                  </a:lnTo>
                  <a:lnTo>
                    <a:pt x="236756" y="111574"/>
                  </a:lnTo>
                  <a:lnTo>
                    <a:pt x="205937" y="95196"/>
                  </a:lnTo>
                  <a:lnTo>
                    <a:pt x="129108" y="230861"/>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5" name="Google Shape;615;p40"/>
            <p:cNvSpPr/>
            <p:nvPr/>
          </p:nvSpPr>
          <p:spPr>
            <a:xfrm>
              <a:off x="3097046" y="422296"/>
              <a:ext cx="214295" cy="322801"/>
            </a:xfrm>
            <a:custGeom>
              <a:rect b="b" l="l" r="r" t="t"/>
              <a:pathLst>
                <a:path extrusionOk="0" h="322801" w="214295">
                  <a:moveTo>
                    <a:pt x="121832" y="0"/>
                  </a:moveTo>
                  <a:lnTo>
                    <a:pt x="0" y="69195"/>
                  </a:lnTo>
                  <a:cubicBezTo>
                    <a:pt x="0" y="69195"/>
                    <a:pt x="100215" y="233334"/>
                    <a:pt x="118659" y="268678"/>
                  </a:cubicBezTo>
                  <a:cubicBezTo>
                    <a:pt x="137102" y="304018"/>
                    <a:pt x="144668" y="322802"/>
                    <a:pt x="144668" y="322802"/>
                  </a:cubicBezTo>
                  <a:cubicBezTo>
                    <a:pt x="144668" y="322802"/>
                    <a:pt x="190752" y="243325"/>
                    <a:pt x="203228" y="221586"/>
                  </a:cubicBezTo>
                  <a:cubicBezTo>
                    <a:pt x="215708" y="199848"/>
                    <a:pt x="218566" y="168596"/>
                    <a:pt x="206969" y="146012"/>
                  </a:cubicBezTo>
                  <a:cubicBezTo>
                    <a:pt x="195367" y="123427"/>
                    <a:pt x="121832" y="0"/>
                    <a:pt x="121832" y="0"/>
                  </a:cubicBez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616" name="Google Shape;616;p40"/>
            <p:cNvSpPr/>
            <p:nvPr/>
          </p:nvSpPr>
          <p:spPr>
            <a:xfrm>
              <a:off x="2944136" y="621998"/>
              <a:ext cx="281069" cy="209607"/>
            </a:xfrm>
            <a:custGeom>
              <a:rect b="b" l="l" r="r" t="t"/>
              <a:pathLst>
                <a:path extrusionOk="0" h="209607" w="281069">
                  <a:moveTo>
                    <a:pt x="224068" y="31907"/>
                  </a:moveTo>
                  <a:cubicBezTo>
                    <a:pt x="224068" y="31907"/>
                    <a:pt x="243333" y="59487"/>
                    <a:pt x="257582" y="86768"/>
                  </a:cubicBezTo>
                  <a:cubicBezTo>
                    <a:pt x="271832" y="114048"/>
                    <a:pt x="281069" y="141029"/>
                    <a:pt x="281069" y="141029"/>
                  </a:cubicBezTo>
                  <a:cubicBezTo>
                    <a:pt x="281069" y="141029"/>
                    <a:pt x="250988" y="172932"/>
                    <a:pt x="228901" y="174628"/>
                  </a:cubicBezTo>
                  <a:cubicBezTo>
                    <a:pt x="206811" y="176324"/>
                    <a:pt x="68397" y="178955"/>
                    <a:pt x="68397" y="178955"/>
                  </a:cubicBezTo>
                  <a:lnTo>
                    <a:pt x="68498" y="209608"/>
                  </a:lnTo>
                  <a:lnTo>
                    <a:pt x="0" y="106567"/>
                  </a:lnTo>
                  <a:lnTo>
                    <a:pt x="66588" y="0"/>
                  </a:lnTo>
                  <a:lnTo>
                    <a:pt x="68183" y="34862"/>
                  </a:lnTo>
                  <a:lnTo>
                    <a:pt x="224068" y="31907"/>
                  </a:lnTo>
                  <a:close/>
                </a:path>
              </a:pathLst>
            </a:custGeom>
            <a:noFill/>
            <a:ln cap="rnd" cmpd="sng" w="19050">
              <a:solidFill>
                <a:schemeClr val="lt1"/>
              </a:solidFill>
              <a:prstDash val="solid"/>
              <a:round/>
              <a:headEnd len="sm" w="sm" type="none"/>
              <a:tailEnd len="sm" w="sm" type="none"/>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617" name="Google Shape;617;p40"/>
          <p:cNvSpPr txBox="1"/>
          <p:nvPr>
            <p:ph type="title"/>
          </p:nvPr>
        </p:nvSpPr>
        <p:spPr>
          <a:xfrm>
            <a:off x="8782988" y="2636738"/>
            <a:ext cx="7743600" cy="30534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SzPts val="1500"/>
              <a:buNone/>
            </a:pPr>
            <a:r>
              <a:rPr lang="en" sz="7500"/>
              <a:t>p</a:t>
            </a:r>
            <a:r>
              <a:rPr lang="en" sz="7500"/>
              <a:t>resenting a </a:t>
            </a:r>
            <a:r>
              <a:rPr lang="en" sz="7500">
                <a:solidFill>
                  <a:schemeClr val="accent3"/>
                </a:solidFill>
              </a:rPr>
              <a:t>website</a:t>
            </a:r>
            <a:r>
              <a:rPr lang="en" sz="7500"/>
              <a:t> or an app?</a:t>
            </a:r>
            <a:endParaRPr sz="7500"/>
          </a:p>
        </p:txBody>
      </p:sp>
      <p:sp>
        <p:nvSpPr>
          <p:cNvPr id="618" name="Google Shape;618;p40"/>
          <p:cNvSpPr txBox="1"/>
          <p:nvPr>
            <p:ph idx="1" type="body"/>
          </p:nvPr>
        </p:nvSpPr>
        <p:spPr>
          <a:xfrm>
            <a:off x="8782988" y="5826263"/>
            <a:ext cx="7743600" cy="18978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grpSp>
        <p:nvGrpSpPr>
          <p:cNvPr id="619" name="Google Shape;619;p40"/>
          <p:cNvGrpSpPr/>
          <p:nvPr/>
        </p:nvGrpSpPr>
        <p:grpSpPr>
          <a:xfrm rot="5400000">
            <a:off x="737122" y="2041341"/>
            <a:ext cx="8667063" cy="5932683"/>
            <a:chOff x="2345366" y="140711"/>
            <a:chExt cx="6483441" cy="4437974"/>
          </a:xfrm>
        </p:grpSpPr>
        <p:sp>
          <p:nvSpPr>
            <p:cNvPr id="620" name="Google Shape;620;p40"/>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Clr>
                  <a:srgbClr val="000000"/>
                </a:buClr>
                <a:buSzPts val="2700"/>
                <a:buFont typeface="Arial"/>
                <a:buNone/>
              </a:pPr>
              <a:r>
                <a:t/>
              </a:r>
              <a:endParaRPr b="1" i="0" sz="2700" u="none" cap="none" strike="noStrike">
                <a:solidFill>
                  <a:srgbClr val="FFFFFF"/>
                </a:solidFill>
                <a:latin typeface="Calibri"/>
                <a:ea typeface="Calibri"/>
                <a:cs typeface="Calibri"/>
                <a:sym typeface="Calibri"/>
              </a:endParaRPr>
            </a:p>
          </p:txBody>
        </p:sp>
        <p:grpSp>
          <p:nvGrpSpPr>
            <p:cNvPr id="621" name="Google Shape;621;p40"/>
            <p:cNvGrpSpPr/>
            <p:nvPr/>
          </p:nvGrpSpPr>
          <p:grpSpPr>
            <a:xfrm>
              <a:off x="2345366" y="140711"/>
              <a:ext cx="6483441" cy="4437974"/>
              <a:chOff x="390725" y="192901"/>
              <a:chExt cx="9367780" cy="6412330"/>
            </a:xfrm>
          </p:grpSpPr>
          <p:sp>
            <p:nvSpPr>
              <p:cNvPr id="622" name="Google Shape;622;p40"/>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l="0%" r="100%" t="0%"/>
                </a:path>
                <a:tileRect b="0%" l="-100%" r="0%" t="-100%"/>
              </a:gra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grpSp>
            <p:nvGrpSpPr>
              <p:cNvPr id="623" name="Google Shape;623;p40"/>
              <p:cNvGrpSpPr/>
              <p:nvPr/>
            </p:nvGrpSpPr>
            <p:grpSpPr>
              <a:xfrm>
                <a:off x="9036100" y="3183177"/>
                <a:ext cx="492960" cy="492960"/>
                <a:chOff x="9132580" y="3159701"/>
                <a:chExt cx="371233" cy="371233"/>
              </a:xfrm>
            </p:grpSpPr>
            <p:sp>
              <p:nvSpPr>
                <p:cNvPr id="624" name="Google Shape;624;p40"/>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25" name="Google Shape;625;p40"/>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26" name="Google Shape;626;p40"/>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grpSp>
          <p:grpSp>
            <p:nvGrpSpPr>
              <p:cNvPr id="627" name="Google Shape;627;p40"/>
              <p:cNvGrpSpPr/>
              <p:nvPr/>
            </p:nvGrpSpPr>
            <p:grpSpPr>
              <a:xfrm>
                <a:off x="390725" y="192901"/>
                <a:ext cx="9367780" cy="6412330"/>
                <a:chOff x="1194635" y="234866"/>
                <a:chExt cx="9244824" cy="6489556"/>
              </a:xfrm>
            </p:grpSpPr>
            <p:sp>
              <p:nvSpPr>
                <p:cNvPr id="628" name="Google Shape;628;p40"/>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29" name="Google Shape;629;p40"/>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0" name="Google Shape;630;p40"/>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1" name="Google Shape;631;p40"/>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2" name="Google Shape;632;p40"/>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3" name="Google Shape;633;p40"/>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4" name="Google Shape;634;p40"/>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5" name="Google Shape;635;p40"/>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6" name="Google Shape;636;p40"/>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7" name="Google Shape;637;p40"/>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8" name="Google Shape;638;p40"/>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39" name="Google Shape;639;p40"/>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40" name="Google Shape;640;p40"/>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41" name="Google Shape;641;p40"/>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42" name="Google Shape;642;p40"/>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43" name="Google Shape;643;p40"/>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sp>
              <p:nvSpPr>
                <p:cNvPr id="644" name="Google Shape;644;p40"/>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Clr>
                      <a:srgbClr val="000000"/>
                    </a:buClr>
                    <a:buSzPts val="2700"/>
                    <a:buFont typeface="Arial"/>
                    <a:buNone/>
                  </a:pPr>
                  <a:r>
                    <a:t/>
                  </a:r>
                  <a:endParaRPr b="1" i="0" sz="2700" u="none" cap="none" strike="noStrike">
                    <a:solidFill>
                      <a:srgbClr val="000000"/>
                    </a:solidFill>
                    <a:latin typeface="Calibri"/>
                    <a:ea typeface="Calibri"/>
                    <a:cs typeface="Calibri"/>
                    <a:sym typeface="Calibri"/>
                  </a:endParaRPr>
                </a:p>
              </p:txBody>
            </p:sp>
          </p:grpSp>
        </p:grpSp>
        <p:sp>
          <p:nvSpPr>
            <p:cNvPr id="645" name="Google Shape;645;p40"/>
            <p:cNvSpPr/>
            <p:nvPr/>
          </p:nvSpPr>
          <p:spPr>
            <a:xfrm>
              <a:off x="2893720" y="349978"/>
              <a:ext cx="5332800" cy="4001100"/>
            </a:xfrm>
            <a:prstGeom prst="rect">
              <a:avLst/>
            </a:prstGeom>
            <a:solidFill>
              <a:srgbClr val="000000"/>
            </a:solidFill>
            <a:ln>
              <a:noFill/>
            </a:ln>
          </p:spPr>
          <p:txBody>
            <a:bodyPr anchorCtr="0" anchor="ctr" bIns="68550" lIns="137150" spcFirstLastPara="1" rIns="137150" wrap="square" tIns="68550">
              <a:noAutofit/>
            </a:bodyPr>
            <a:lstStyle/>
            <a:p>
              <a:pPr indent="0" lvl="0" marL="0" marR="0" rtl="0" algn="ctr">
                <a:lnSpc>
                  <a:spcPct val="100000"/>
                </a:lnSpc>
                <a:spcBef>
                  <a:spcPts val="0"/>
                </a:spcBef>
                <a:spcAft>
                  <a:spcPts val="0"/>
                </a:spcAft>
                <a:buClr>
                  <a:srgbClr val="000000"/>
                </a:buClr>
                <a:buSzPts val="2700"/>
                <a:buFont typeface="Arial"/>
                <a:buNone/>
              </a:pPr>
              <a:r>
                <a:t/>
              </a:r>
              <a:endParaRPr b="1" i="0" sz="2700" u="none" cap="none" strike="noStrike">
                <a:solidFill>
                  <a:srgbClr val="FFFFFF"/>
                </a:solidFill>
                <a:latin typeface="Calibri"/>
                <a:ea typeface="Calibri"/>
                <a:cs typeface="Calibri"/>
                <a:sym typeface="Calibri"/>
              </a:endParaRPr>
            </a:p>
          </p:txBody>
        </p:sp>
        <p:sp>
          <p:nvSpPr>
            <p:cNvPr id="646" name="Google Shape;646;p40"/>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1" i="0" sz="2100" u="none" cap="none" strike="noStrike">
                <a:solidFill>
                  <a:srgbClr val="000000"/>
                </a:solidFill>
              </a:endParaRPr>
            </a:p>
          </p:txBody>
        </p:sp>
      </p:grpSp>
      <p:pic>
        <p:nvPicPr>
          <p:cNvPr id="647" name="Google Shape;647;p40"/>
          <p:cNvPicPr preferRelativeResize="0"/>
          <p:nvPr/>
        </p:nvPicPr>
        <p:blipFill rotWithShape="1">
          <a:blip r:embed="rId3">
            <a:alphaModFix/>
          </a:blip>
          <a:srcRect b="0" l="0" r="0" t="0"/>
          <a:stretch/>
        </p:blipFill>
        <p:spPr>
          <a:xfrm rot="10800000">
            <a:off x="-166183" y="2390"/>
            <a:ext cx="4001379" cy="5998363"/>
          </a:xfrm>
          <a:custGeom>
            <a:rect b="b" l="l" r="r" t="t"/>
            <a:pathLst>
              <a:path extrusionOk="0" h="1911829" w="1275340">
                <a:moveTo>
                  <a:pt x="963" y="-59"/>
                </a:moveTo>
                <a:lnTo>
                  <a:pt x="1276303" y="-59"/>
                </a:lnTo>
                <a:lnTo>
                  <a:pt x="1276303" y="1911771"/>
                </a:lnTo>
                <a:lnTo>
                  <a:pt x="963" y="1911771"/>
                </a:lnTo>
                <a:close/>
              </a:path>
            </a:pathLst>
          </a:custGeom>
          <a:noFill/>
          <a:ln>
            <a:noFill/>
          </a:ln>
          <a:effectLst>
            <a:outerShdw blurRad="114300" rotWithShape="0" algn="bl" dist="95250">
              <a:srgbClr val="000000">
                <a:alpha val="31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41"/>
          <p:cNvSpPr txBox="1"/>
          <p:nvPr>
            <p:ph type="title"/>
          </p:nvPr>
        </p:nvSpPr>
        <p:spPr>
          <a:xfrm>
            <a:off x="7814286" y="2840738"/>
            <a:ext cx="9135000" cy="2630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solidFill>
                  <a:schemeClr val="accent3"/>
                </a:solidFill>
              </a:rPr>
              <a:t>thank </a:t>
            </a:r>
            <a:r>
              <a:rPr lang="en"/>
              <a:t>you!</a:t>
            </a:r>
            <a:endParaRPr/>
          </a:p>
        </p:txBody>
      </p:sp>
      <p:sp>
        <p:nvSpPr>
          <p:cNvPr id="653" name="Google Shape;653;p41"/>
          <p:cNvSpPr txBox="1"/>
          <p:nvPr>
            <p:ph idx="1" type="subTitle"/>
          </p:nvPr>
        </p:nvSpPr>
        <p:spPr>
          <a:xfrm>
            <a:off x="7814285" y="4703508"/>
            <a:ext cx="8174400" cy="7959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Do you have any questions?</a:t>
            </a:r>
            <a:endParaRPr/>
          </a:p>
        </p:txBody>
      </p:sp>
      <p:sp>
        <p:nvSpPr>
          <p:cNvPr id="654" name="Google Shape;654;p41"/>
          <p:cNvSpPr txBox="1"/>
          <p:nvPr>
            <p:ph idx="2" type="body"/>
          </p:nvPr>
        </p:nvSpPr>
        <p:spPr>
          <a:xfrm>
            <a:off x="7814330" y="5499563"/>
            <a:ext cx="8174400" cy="19467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hello@mail.com</a:t>
            </a:r>
            <a:endParaRPr/>
          </a:p>
          <a:p>
            <a:pPr indent="0" lvl="0" marL="0" rtl="0" algn="l">
              <a:spcBef>
                <a:spcPts val="0"/>
              </a:spcBef>
              <a:spcAft>
                <a:spcPts val="0"/>
              </a:spcAft>
              <a:buNone/>
            </a:pPr>
            <a:r>
              <a:rPr lang="en"/>
              <a:t>555-111-222</a:t>
            </a:r>
            <a:endParaRPr/>
          </a:p>
          <a:p>
            <a:pPr indent="0" lvl="0" marL="0" rtl="0" algn="l">
              <a:spcBef>
                <a:spcPts val="0"/>
              </a:spcBef>
              <a:spcAft>
                <a:spcPts val="0"/>
              </a:spcAft>
              <a:buNone/>
            </a:pPr>
            <a:r>
              <a:rPr lang="en"/>
              <a:t>mydomain.com</a:t>
            </a:r>
            <a:endParaRPr/>
          </a:p>
        </p:txBody>
      </p:sp>
      <p:sp>
        <p:nvSpPr>
          <p:cNvPr id="655" name="Google Shape;655;p41"/>
          <p:cNvSpPr/>
          <p:nvPr/>
        </p:nvSpPr>
        <p:spPr>
          <a:xfrm>
            <a:off x="15312716" y="8473186"/>
            <a:ext cx="271605" cy="588922"/>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nvGrpSpPr>
          <p:cNvPr id="656" name="Google Shape;656;p41"/>
          <p:cNvGrpSpPr/>
          <p:nvPr/>
        </p:nvGrpSpPr>
        <p:grpSpPr>
          <a:xfrm>
            <a:off x="16112628" y="8458708"/>
            <a:ext cx="617790" cy="617876"/>
            <a:chOff x="5162200" y="4097750"/>
            <a:chExt cx="338385" cy="338414"/>
          </a:xfrm>
        </p:grpSpPr>
        <p:sp>
          <p:nvSpPr>
            <p:cNvPr id="657" name="Google Shape;657;p41"/>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658" name="Google Shape;658;p41"/>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659" name="Google Shape;659;p41"/>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sp>
        <p:nvSpPr>
          <p:cNvPr id="660" name="Google Shape;660;p41"/>
          <p:cNvSpPr/>
          <p:nvPr/>
        </p:nvSpPr>
        <p:spPr>
          <a:xfrm>
            <a:off x="14213381" y="8535260"/>
            <a:ext cx="571293" cy="464752"/>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anchorCtr="0" anchor="ctr" bIns="137150" lIns="137150" spcFirstLastPara="1" rIns="137150" wrap="square" tIns="137150">
            <a:noAutofit/>
          </a:bodyPr>
          <a:lstStyle/>
          <a:p>
            <a:pPr indent="0" lvl="0" marL="0" marR="0" rtl="0" algn="l">
              <a:lnSpc>
                <a:spcPct val="10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42"/>
          <p:cNvSpPr txBox="1"/>
          <p:nvPr>
            <p:ph type="title"/>
          </p:nvPr>
        </p:nvSpPr>
        <p:spPr>
          <a:xfrm>
            <a:off x="2323575" y="2413763"/>
            <a:ext cx="13641000" cy="15114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sz="7500"/>
              <a:t>c</a:t>
            </a:r>
            <a:r>
              <a:rPr lang="en" sz="7500"/>
              <a:t>redits</a:t>
            </a:r>
            <a:endParaRPr sz="7500"/>
          </a:p>
        </p:txBody>
      </p:sp>
      <p:sp>
        <p:nvSpPr>
          <p:cNvPr id="666" name="Google Shape;666;p42"/>
          <p:cNvSpPr txBox="1"/>
          <p:nvPr>
            <p:ph idx="1" type="body"/>
          </p:nvPr>
        </p:nvSpPr>
        <p:spPr>
          <a:xfrm>
            <a:off x="2323575" y="4342988"/>
            <a:ext cx="13641000" cy="3530400"/>
          </a:xfrm>
          <a:prstGeom prst="rect">
            <a:avLst/>
          </a:prstGeom>
        </p:spPr>
        <p:txBody>
          <a:bodyPr anchorCtr="0" anchor="t" bIns="182850" lIns="182850" spcFirstLastPara="1" rIns="182850" wrap="square" tIns="182850">
            <a:noAutofit/>
          </a:bodyPr>
          <a:lstStyle/>
          <a:p>
            <a:pPr indent="0" lvl="0" marL="0" rtl="0" algn="l">
              <a:lnSpc>
                <a:spcPct val="150000"/>
              </a:lnSpc>
              <a:spcBef>
                <a:spcPts val="0"/>
              </a:spcBef>
              <a:spcAft>
                <a:spcPts val="0"/>
              </a:spcAft>
              <a:buSzPts val="900"/>
              <a:buNone/>
            </a:pPr>
            <a:r>
              <a:rPr lang="en" sz="3600"/>
              <a:t>Presentation Template: </a:t>
            </a:r>
            <a:r>
              <a:rPr lang="en" sz="3600" u="sng">
                <a:solidFill>
                  <a:schemeClr val="hlink"/>
                </a:solidFill>
                <a:hlinkClick r:id="rId3"/>
              </a:rPr>
              <a:t>SlidesMania</a:t>
            </a:r>
            <a:endParaRPr sz="3600"/>
          </a:p>
          <a:p>
            <a:pPr indent="0" lvl="0" marL="0" rtl="0" algn="l">
              <a:lnSpc>
                <a:spcPct val="150000"/>
              </a:lnSpc>
              <a:spcBef>
                <a:spcPts val="2400"/>
              </a:spcBef>
              <a:spcAft>
                <a:spcPts val="0"/>
              </a:spcAft>
              <a:buSzPts val="900"/>
              <a:buNone/>
            </a:pPr>
            <a:r>
              <a:rPr lang="en" sz="3600"/>
              <a:t>Sample Images: </a:t>
            </a:r>
            <a:r>
              <a:rPr lang="en" sz="3600" u="sng">
                <a:solidFill>
                  <a:schemeClr val="hlink"/>
                </a:solidFill>
                <a:hlinkClick r:id="rId4"/>
              </a:rPr>
              <a:t>Unsplash</a:t>
            </a:r>
            <a:endParaRPr sz="3600"/>
          </a:p>
          <a:p>
            <a:pPr indent="0" lvl="0" marL="0" rtl="0" algn="l">
              <a:lnSpc>
                <a:spcPct val="150000"/>
              </a:lnSpc>
              <a:spcBef>
                <a:spcPts val="2400"/>
              </a:spcBef>
              <a:spcAft>
                <a:spcPts val="2400"/>
              </a:spcAft>
              <a:buSzPts val="900"/>
              <a:buNone/>
            </a:pPr>
            <a:r>
              <a:rPr lang="en" sz="3600"/>
              <a:t>Fonts used in this presentation: Didact Gothic and </a:t>
            </a:r>
            <a:r>
              <a:rPr lang="en" sz="3600">
                <a:latin typeface="DM Sans Black"/>
                <a:ea typeface="DM Sans Black"/>
                <a:cs typeface="DM Sans Black"/>
                <a:sym typeface="DM Sans Black"/>
              </a:rPr>
              <a:t>DM Sans Black</a:t>
            </a:r>
            <a:endParaRPr sz="3600">
              <a:latin typeface="DM Sans Black"/>
              <a:ea typeface="DM Sans Black"/>
              <a:cs typeface="DM Sans Black"/>
              <a:sym typeface="DM Sans Black"/>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43"/>
          <p:cNvSpPr txBox="1"/>
          <p:nvPr>
            <p:ph type="title"/>
          </p:nvPr>
        </p:nvSpPr>
        <p:spPr>
          <a:xfrm>
            <a:off x="1515150" y="971175"/>
            <a:ext cx="15257700" cy="1145400"/>
          </a:xfrm>
          <a:prstGeom prst="rect">
            <a:avLst/>
          </a:prstGeom>
        </p:spPr>
        <p:txBody>
          <a:bodyPr anchorCtr="0" anchor="t" bIns="182850" lIns="182850" spcFirstLastPara="1" rIns="182850" wrap="square" tIns="182850">
            <a:normAutofit fontScale="90000"/>
          </a:bodyPr>
          <a:lstStyle/>
          <a:p>
            <a:pPr indent="0" lvl="0" marL="0" rtl="0" algn="ctr">
              <a:spcBef>
                <a:spcPts val="0"/>
              </a:spcBef>
              <a:spcAft>
                <a:spcPts val="0"/>
              </a:spcAft>
              <a:buNone/>
            </a:pPr>
            <a:r>
              <a:rPr lang="en"/>
              <a:t>editable </a:t>
            </a:r>
            <a:r>
              <a:rPr lang="en">
                <a:solidFill>
                  <a:schemeClr val="accent3"/>
                </a:solidFill>
              </a:rPr>
              <a:t>icons.</a:t>
            </a:r>
            <a:endParaRPr>
              <a:solidFill>
                <a:schemeClr val="accent3"/>
              </a:solidFill>
            </a:endParaRPr>
          </a:p>
        </p:txBody>
      </p:sp>
      <p:grpSp>
        <p:nvGrpSpPr>
          <p:cNvPr id="672" name="Google Shape;672;p43"/>
          <p:cNvGrpSpPr/>
          <p:nvPr/>
        </p:nvGrpSpPr>
        <p:grpSpPr>
          <a:xfrm>
            <a:off x="5333308" y="2729215"/>
            <a:ext cx="607740" cy="380384"/>
            <a:chOff x="4797800" y="1994125"/>
            <a:chExt cx="306475" cy="186025"/>
          </a:xfrm>
        </p:grpSpPr>
        <p:sp>
          <p:nvSpPr>
            <p:cNvPr id="673" name="Google Shape;673;p43"/>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4" name="Google Shape;674;p43"/>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75" name="Google Shape;675;p43"/>
          <p:cNvSpPr/>
          <p:nvPr/>
        </p:nvSpPr>
        <p:spPr>
          <a:xfrm>
            <a:off x="4497520" y="2753062"/>
            <a:ext cx="527230" cy="462483"/>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6" name="Google Shape;676;p43"/>
          <p:cNvSpPr/>
          <p:nvPr/>
        </p:nvSpPr>
        <p:spPr>
          <a:xfrm>
            <a:off x="3874888" y="2627953"/>
            <a:ext cx="316735" cy="597491"/>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7" name="Google Shape;677;p43"/>
          <p:cNvSpPr/>
          <p:nvPr/>
        </p:nvSpPr>
        <p:spPr>
          <a:xfrm>
            <a:off x="6165440" y="2729773"/>
            <a:ext cx="528122" cy="380384"/>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8" name="Google Shape;678;p43"/>
          <p:cNvSpPr/>
          <p:nvPr/>
        </p:nvSpPr>
        <p:spPr>
          <a:xfrm>
            <a:off x="6920698" y="2665481"/>
            <a:ext cx="500707" cy="509002"/>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79" name="Google Shape;679;p43"/>
          <p:cNvSpPr/>
          <p:nvPr/>
        </p:nvSpPr>
        <p:spPr>
          <a:xfrm>
            <a:off x="8404673" y="2715994"/>
            <a:ext cx="448505" cy="421433"/>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0" name="Google Shape;680;p43"/>
          <p:cNvGrpSpPr/>
          <p:nvPr/>
        </p:nvGrpSpPr>
        <p:grpSpPr>
          <a:xfrm>
            <a:off x="9223250" y="2735253"/>
            <a:ext cx="528122" cy="381304"/>
            <a:chOff x="4250025" y="2848800"/>
            <a:chExt cx="266325" cy="186475"/>
          </a:xfrm>
        </p:grpSpPr>
        <p:sp>
          <p:nvSpPr>
            <p:cNvPr id="681" name="Google Shape;681;p43"/>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2" name="Google Shape;682;p43"/>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683" name="Google Shape;683;p43"/>
          <p:cNvGrpSpPr/>
          <p:nvPr/>
        </p:nvGrpSpPr>
        <p:grpSpPr>
          <a:xfrm>
            <a:off x="10119272" y="2681424"/>
            <a:ext cx="514836" cy="489832"/>
            <a:chOff x="4707700" y="2822475"/>
            <a:chExt cx="259625" cy="239550"/>
          </a:xfrm>
        </p:grpSpPr>
        <p:sp>
          <p:nvSpPr>
            <p:cNvPr id="684" name="Google Shape;684;p43"/>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5" name="Google Shape;685;p43"/>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6" name="Google Shape;686;p43"/>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87" name="Google Shape;687;p43"/>
          <p:cNvSpPr/>
          <p:nvPr/>
        </p:nvSpPr>
        <p:spPr>
          <a:xfrm>
            <a:off x="10830230" y="2686801"/>
            <a:ext cx="511317" cy="480068"/>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88" name="Google Shape;688;p43"/>
          <p:cNvSpPr/>
          <p:nvPr/>
        </p:nvSpPr>
        <p:spPr>
          <a:xfrm>
            <a:off x="11615471" y="2736088"/>
            <a:ext cx="528122" cy="381304"/>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89" name="Google Shape;689;p43"/>
          <p:cNvGrpSpPr/>
          <p:nvPr/>
        </p:nvGrpSpPr>
        <p:grpSpPr>
          <a:xfrm>
            <a:off x="12572020" y="2626675"/>
            <a:ext cx="527230" cy="598411"/>
            <a:chOff x="6425500" y="2795700"/>
            <a:chExt cx="265875" cy="292650"/>
          </a:xfrm>
        </p:grpSpPr>
        <p:sp>
          <p:nvSpPr>
            <p:cNvPr id="690" name="Google Shape;690;p43"/>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1" name="Google Shape;691;p43"/>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92" name="Google Shape;692;p43"/>
          <p:cNvSpPr/>
          <p:nvPr/>
        </p:nvSpPr>
        <p:spPr>
          <a:xfrm>
            <a:off x="13318580" y="2675425"/>
            <a:ext cx="529015" cy="503481"/>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3" name="Google Shape;693;p43"/>
          <p:cNvGrpSpPr/>
          <p:nvPr/>
        </p:nvGrpSpPr>
        <p:grpSpPr>
          <a:xfrm>
            <a:off x="14189090" y="2708640"/>
            <a:ext cx="525445" cy="435696"/>
            <a:chOff x="5549875" y="2418425"/>
            <a:chExt cx="264975" cy="213075"/>
          </a:xfrm>
        </p:grpSpPr>
        <p:sp>
          <p:nvSpPr>
            <p:cNvPr id="694" name="Google Shape;694;p43"/>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5" name="Google Shape;695;p43"/>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696" name="Google Shape;696;p43"/>
          <p:cNvSpPr/>
          <p:nvPr/>
        </p:nvSpPr>
        <p:spPr>
          <a:xfrm>
            <a:off x="3908044" y="3621894"/>
            <a:ext cx="250403" cy="571010"/>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697" name="Google Shape;697;p43"/>
          <p:cNvGrpSpPr/>
          <p:nvPr/>
        </p:nvGrpSpPr>
        <p:grpSpPr>
          <a:xfrm>
            <a:off x="5333204" y="3675400"/>
            <a:ext cx="449397" cy="462483"/>
            <a:chOff x="3739275" y="2525850"/>
            <a:chExt cx="226625" cy="226175"/>
          </a:xfrm>
        </p:grpSpPr>
        <p:sp>
          <p:nvSpPr>
            <p:cNvPr id="698" name="Google Shape;698;p43"/>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699" name="Google Shape;699;p43"/>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0" name="Google Shape;700;p43"/>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1" name="Google Shape;701;p43"/>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02" name="Google Shape;702;p43"/>
          <p:cNvGrpSpPr/>
          <p:nvPr/>
        </p:nvGrpSpPr>
        <p:grpSpPr>
          <a:xfrm>
            <a:off x="4542977" y="3635246"/>
            <a:ext cx="408696" cy="542792"/>
            <a:chOff x="4518575" y="2506200"/>
            <a:chExt cx="206100" cy="265450"/>
          </a:xfrm>
        </p:grpSpPr>
        <p:sp>
          <p:nvSpPr>
            <p:cNvPr id="703" name="Google Shape;703;p43"/>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4" name="Google Shape;704;p43"/>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5" name="Google Shape;705;p43"/>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6" name="Google Shape;706;p43"/>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7" name="Google Shape;707;p43"/>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8" name="Google Shape;708;p43"/>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09" name="Google Shape;709;p43"/>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0" name="Google Shape;710;p43"/>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1" name="Google Shape;711;p43"/>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2" name="Google Shape;712;p43"/>
          <p:cNvGrpSpPr/>
          <p:nvPr/>
        </p:nvGrpSpPr>
        <p:grpSpPr>
          <a:xfrm>
            <a:off x="6164778" y="3675700"/>
            <a:ext cx="449447" cy="462483"/>
            <a:chOff x="4164375" y="1677425"/>
            <a:chExt cx="226650" cy="226175"/>
          </a:xfrm>
        </p:grpSpPr>
        <p:sp>
          <p:nvSpPr>
            <p:cNvPr id="713" name="Google Shape;713;p43"/>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4" name="Google Shape;714;p43"/>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5" name="Google Shape;715;p43"/>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6" name="Google Shape;716;p43"/>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17" name="Google Shape;717;p43"/>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18" name="Google Shape;718;p43"/>
          <p:cNvGrpSpPr/>
          <p:nvPr/>
        </p:nvGrpSpPr>
        <p:grpSpPr>
          <a:xfrm>
            <a:off x="7745726" y="3662484"/>
            <a:ext cx="448505" cy="462483"/>
            <a:chOff x="5226025" y="1677425"/>
            <a:chExt cx="226175" cy="226175"/>
          </a:xfrm>
        </p:grpSpPr>
        <p:sp>
          <p:nvSpPr>
            <p:cNvPr id="719" name="Google Shape;719;p43"/>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0" name="Google Shape;720;p43"/>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1" name="Google Shape;721;p43"/>
          <p:cNvGrpSpPr/>
          <p:nvPr/>
        </p:nvGrpSpPr>
        <p:grpSpPr>
          <a:xfrm>
            <a:off x="6955802" y="3662624"/>
            <a:ext cx="448505" cy="462483"/>
            <a:chOff x="4835275" y="1198350"/>
            <a:chExt cx="226175" cy="226175"/>
          </a:xfrm>
        </p:grpSpPr>
        <p:sp>
          <p:nvSpPr>
            <p:cNvPr id="722" name="Google Shape;722;p43"/>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3" name="Google Shape;723;p43"/>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4" name="Google Shape;724;p43"/>
          <p:cNvGrpSpPr/>
          <p:nvPr/>
        </p:nvGrpSpPr>
        <p:grpSpPr>
          <a:xfrm>
            <a:off x="9486070" y="3638472"/>
            <a:ext cx="521033" cy="537322"/>
            <a:chOff x="968775" y="1180050"/>
            <a:chExt cx="262750" cy="262775"/>
          </a:xfrm>
        </p:grpSpPr>
        <p:sp>
          <p:nvSpPr>
            <p:cNvPr id="725" name="Google Shape;725;p43"/>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6" name="Google Shape;726;p43"/>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27" name="Google Shape;727;p43"/>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28" name="Google Shape;728;p43"/>
          <p:cNvGrpSpPr/>
          <p:nvPr/>
        </p:nvGrpSpPr>
        <p:grpSpPr>
          <a:xfrm>
            <a:off x="8533417" y="3739075"/>
            <a:ext cx="579433" cy="336063"/>
            <a:chOff x="1678900" y="1231350"/>
            <a:chExt cx="292200" cy="164350"/>
          </a:xfrm>
        </p:grpSpPr>
        <p:sp>
          <p:nvSpPr>
            <p:cNvPr id="729" name="Google Shape;729;p43"/>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0" name="Google Shape;730;p43"/>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1" name="Google Shape;731;p43"/>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32" name="Google Shape;732;p43"/>
          <p:cNvSpPr/>
          <p:nvPr/>
        </p:nvSpPr>
        <p:spPr>
          <a:xfrm>
            <a:off x="10511900" y="3621919"/>
            <a:ext cx="368937" cy="544581"/>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33" name="Google Shape;733;p43"/>
          <p:cNvGrpSpPr/>
          <p:nvPr/>
        </p:nvGrpSpPr>
        <p:grpSpPr>
          <a:xfrm>
            <a:off x="11178271" y="3628885"/>
            <a:ext cx="483009" cy="529808"/>
            <a:chOff x="2405550" y="1181850"/>
            <a:chExt cx="243575" cy="259100"/>
          </a:xfrm>
        </p:grpSpPr>
        <p:sp>
          <p:nvSpPr>
            <p:cNvPr id="734" name="Google Shape;734;p43"/>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5" name="Google Shape;735;p43"/>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6" name="Google Shape;736;p43"/>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7" name="Google Shape;737;p43"/>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8" name="Google Shape;738;p43"/>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39" name="Google Shape;739;p43"/>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40" name="Google Shape;740;p43"/>
          <p:cNvSpPr/>
          <p:nvPr/>
        </p:nvSpPr>
        <p:spPr>
          <a:xfrm>
            <a:off x="12090487" y="3663358"/>
            <a:ext cx="448505" cy="462483"/>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41" name="Google Shape;741;p43"/>
          <p:cNvGrpSpPr/>
          <p:nvPr/>
        </p:nvGrpSpPr>
        <p:grpSpPr>
          <a:xfrm>
            <a:off x="12728053" y="3625587"/>
            <a:ext cx="429914" cy="536402"/>
            <a:chOff x="3086700" y="1180050"/>
            <a:chExt cx="216800" cy="262325"/>
          </a:xfrm>
        </p:grpSpPr>
        <p:sp>
          <p:nvSpPr>
            <p:cNvPr id="742" name="Google Shape;742;p43"/>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3" name="Google Shape;743;p43"/>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44" name="Google Shape;744;p43"/>
          <p:cNvGrpSpPr/>
          <p:nvPr/>
        </p:nvGrpSpPr>
        <p:grpSpPr>
          <a:xfrm>
            <a:off x="13487943" y="3607798"/>
            <a:ext cx="342365" cy="571982"/>
            <a:chOff x="3741075" y="1171575"/>
            <a:chExt cx="172650" cy="279725"/>
          </a:xfrm>
        </p:grpSpPr>
        <p:sp>
          <p:nvSpPr>
            <p:cNvPr id="745" name="Google Shape;745;p43"/>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6" name="Google Shape;746;p43"/>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7" name="Google Shape;747;p43"/>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48" name="Google Shape;748;p43"/>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49" name="Google Shape;749;p43"/>
          <p:cNvSpPr/>
          <p:nvPr/>
        </p:nvSpPr>
        <p:spPr>
          <a:xfrm>
            <a:off x="14175561" y="3626393"/>
            <a:ext cx="525495" cy="53727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50" name="Google Shape;750;p43"/>
          <p:cNvGrpSpPr/>
          <p:nvPr/>
        </p:nvGrpSpPr>
        <p:grpSpPr>
          <a:xfrm>
            <a:off x="3770185" y="4723953"/>
            <a:ext cx="527280" cy="380435"/>
            <a:chOff x="952700" y="1101100"/>
            <a:chExt cx="265900" cy="186050"/>
          </a:xfrm>
        </p:grpSpPr>
        <p:sp>
          <p:nvSpPr>
            <p:cNvPr id="751" name="Google Shape;751;p43"/>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2" name="Google Shape;752;p43"/>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3" name="Google Shape;753;p43"/>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54" name="Google Shape;754;p43"/>
          <p:cNvSpPr/>
          <p:nvPr/>
        </p:nvSpPr>
        <p:spPr>
          <a:xfrm>
            <a:off x="4559893" y="4599218"/>
            <a:ext cx="369780" cy="543712"/>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5" name="Google Shape;755;p43"/>
          <p:cNvSpPr/>
          <p:nvPr/>
        </p:nvSpPr>
        <p:spPr>
          <a:xfrm>
            <a:off x="5192685" y="4640325"/>
            <a:ext cx="594454" cy="598922"/>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6" name="Google Shape;756;p43"/>
          <p:cNvSpPr/>
          <p:nvPr/>
        </p:nvSpPr>
        <p:spPr>
          <a:xfrm>
            <a:off x="6050112" y="4640427"/>
            <a:ext cx="541409" cy="451594"/>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57" name="Google Shape;757;p43"/>
          <p:cNvSpPr/>
          <p:nvPr/>
        </p:nvSpPr>
        <p:spPr>
          <a:xfrm>
            <a:off x="6964163" y="4697638"/>
            <a:ext cx="467096" cy="505372"/>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58" name="Google Shape;758;p43"/>
          <p:cNvGrpSpPr/>
          <p:nvPr/>
        </p:nvGrpSpPr>
        <p:grpSpPr>
          <a:xfrm>
            <a:off x="7807086" y="4691853"/>
            <a:ext cx="476812" cy="516312"/>
            <a:chOff x="5583325" y="1073450"/>
            <a:chExt cx="240450" cy="252500"/>
          </a:xfrm>
        </p:grpSpPr>
        <p:sp>
          <p:nvSpPr>
            <p:cNvPr id="759" name="Google Shape;759;p43"/>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0" name="Google Shape;760;p43"/>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1" name="Google Shape;761;p43"/>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2" name="Google Shape;762;p43"/>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3" name="Google Shape;763;p43"/>
          <p:cNvGrpSpPr/>
          <p:nvPr/>
        </p:nvGrpSpPr>
        <p:grpSpPr>
          <a:xfrm>
            <a:off x="8532896" y="4676480"/>
            <a:ext cx="580275" cy="442444"/>
            <a:chOff x="1502275" y="3638775"/>
            <a:chExt cx="292625" cy="216375"/>
          </a:xfrm>
        </p:grpSpPr>
        <p:sp>
          <p:nvSpPr>
            <p:cNvPr id="764" name="Google Shape;764;p43"/>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5" name="Google Shape;765;p43"/>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6" name="Google Shape;766;p43"/>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7" name="Google Shape;767;p43"/>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68" name="Google Shape;768;p43"/>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69" name="Google Shape;769;p43"/>
          <p:cNvGrpSpPr/>
          <p:nvPr/>
        </p:nvGrpSpPr>
        <p:grpSpPr>
          <a:xfrm>
            <a:off x="9365448" y="4593209"/>
            <a:ext cx="531642" cy="543661"/>
            <a:chOff x="3171000" y="4021950"/>
            <a:chExt cx="268100" cy="265875"/>
          </a:xfrm>
        </p:grpSpPr>
        <p:sp>
          <p:nvSpPr>
            <p:cNvPr id="770" name="Google Shape;770;p43"/>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1" name="Google Shape;771;p43"/>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72" name="Google Shape;772;p43"/>
          <p:cNvSpPr/>
          <p:nvPr/>
        </p:nvSpPr>
        <p:spPr>
          <a:xfrm>
            <a:off x="10146612" y="4644721"/>
            <a:ext cx="591777" cy="611191"/>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3" name="Google Shape;773;p43"/>
          <p:cNvSpPr/>
          <p:nvPr/>
        </p:nvSpPr>
        <p:spPr>
          <a:xfrm>
            <a:off x="10978193" y="4621407"/>
            <a:ext cx="528122" cy="544786"/>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74" name="Google Shape;774;p43"/>
          <p:cNvGrpSpPr/>
          <p:nvPr/>
        </p:nvGrpSpPr>
        <p:grpSpPr>
          <a:xfrm>
            <a:off x="11749361" y="4670688"/>
            <a:ext cx="501600" cy="517232"/>
            <a:chOff x="5684575" y="4038000"/>
            <a:chExt cx="252950" cy="252950"/>
          </a:xfrm>
        </p:grpSpPr>
        <p:sp>
          <p:nvSpPr>
            <p:cNvPr id="775" name="Google Shape;775;p43"/>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6" name="Google Shape;776;p43"/>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7" name="Google Shape;777;p43"/>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8" name="Google Shape;778;p43"/>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79" name="Google Shape;779;p43"/>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0" name="Google Shape;780;p43"/>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1" name="Google Shape;781;p43"/>
          <p:cNvGrpSpPr/>
          <p:nvPr/>
        </p:nvGrpSpPr>
        <p:grpSpPr>
          <a:xfrm>
            <a:off x="12639754" y="4608339"/>
            <a:ext cx="370672" cy="599280"/>
            <a:chOff x="1982675" y="3599525"/>
            <a:chExt cx="186925" cy="293075"/>
          </a:xfrm>
        </p:grpSpPr>
        <p:sp>
          <p:nvSpPr>
            <p:cNvPr id="782" name="Google Shape;782;p43"/>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3" name="Google Shape;783;p43"/>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4" name="Google Shape;784;p43"/>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5" name="Google Shape;785;p43"/>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6" name="Google Shape;786;p43"/>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87" name="Google Shape;787;p43"/>
          <p:cNvGrpSpPr/>
          <p:nvPr/>
        </p:nvGrpSpPr>
        <p:grpSpPr>
          <a:xfrm>
            <a:off x="13398765" y="4608338"/>
            <a:ext cx="267160" cy="598411"/>
            <a:chOff x="2397075" y="3602200"/>
            <a:chExt cx="134725" cy="292650"/>
          </a:xfrm>
        </p:grpSpPr>
        <p:sp>
          <p:nvSpPr>
            <p:cNvPr id="788" name="Google Shape;788;p43"/>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89" name="Google Shape;789;p43"/>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0" name="Google Shape;790;p43"/>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1" name="Google Shape;791;p43"/>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2" name="Google Shape;792;p43"/>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793" name="Google Shape;793;p43"/>
          <p:cNvGrpSpPr/>
          <p:nvPr/>
        </p:nvGrpSpPr>
        <p:grpSpPr>
          <a:xfrm>
            <a:off x="3849938" y="5634974"/>
            <a:ext cx="369780" cy="575611"/>
            <a:chOff x="2717350" y="3603525"/>
            <a:chExt cx="186475" cy="281500"/>
          </a:xfrm>
        </p:grpSpPr>
        <p:sp>
          <p:nvSpPr>
            <p:cNvPr id="794" name="Google Shape;794;p43"/>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5" name="Google Shape;795;p43"/>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6" name="Google Shape;796;p43"/>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797" name="Google Shape;797;p43"/>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798" name="Google Shape;798;p43"/>
          <p:cNvSpPr/>
          <p:nvPr/>
        </p:nvSpPr>
        <p:spPr>
          <a:xfrm>
            <a:off x="14052699" y="4645079"/>
            <a:ext cx="581217" cy="502714"/>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799" name="Google Shape;799;p43"/>
          <p:cNvGrpSpPr/>
          <p:nvPr/>
        </p:nvGrpSpPr>
        <p:grpSpPr>
          <a:xfrm>
            <a:off x="4514317" y="5650488"/>
            <a:ext cx="498080" cy="544581"/>
            <a:chOff x="3927075" y="3612900"/>
            <a:chExt cx="251175" cy="266325"/>
          </a:xfrm>
        </p:grpSpPr>
        <p:sp>
          <p:nvSpPr>
            <p:cNvPr id="800" name="Google Shape;800;p43"/>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1" name="Google Shape;801;p43"/>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2" name="Google Shape;802;p43"/>
          <p:cNvGrpSpPr/>
          <p:nvPr/>
        </p:nvGrpSpPr>
        <p:grpSpPr>
          <a:xfrm>
            <a:off x="5306475" y="5739883"/>
            <a:ext cx="504227" cy="520862"/>
            <a:chOff x="4324975" y="3617800"/>
            <a:chExt cx="254275" cy="254725"/>
          </a:xfrm>
        </p:grpSpPr>
        <p:sp>
          <p:nvSpPr>
            <p:cNvPr id="803" name="Google Shape;803;p43"/>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4" name="Google Shape;804;p43"/>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5" name="Google Shape;805;p43"/>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6" name="Google Shape;806;p43"/>
          <p:cNvGrpSpPr/>
          <p:nvPr/>
        </p:nvGrpSpPr>
        <p:grpSpPr>
          <a:xfrm>
            <a:off x="6106963" y="5838391"/>
            <a:ext cx="599808" cy="326606"/>
            <a:chOff x="4728650" y="3665975"/>
            <a:chExt cx="302475" cy="159725"/>
          </a:xfrm>
        </p:grpSpPr>
        <p:sp>
          <p:nvSpPr>
            <p:cNvPr id="807" name="Google Shape;807;p43"/>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08" name="Google Shape;808;p43"/>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09" name="Google Shape;809;p43"/>
          <p:cNvGrpSpPr/>
          <p:nvPr/>
        </p:nvGrpSpPr>
        <p:grpSpPr>
          <a:xfrm>
            <a:off x="6896962" y="5774131"/>
            <a:ext cx="574079" cy="424194"/>
            <a:chOff x="5164925" y="3642775"/>
            <a:chExt cx="289500" cy="207450"/>
          </a:xfrm>
        </p:grpSpPr>
        <p:sp>
          <p:nvSpPr>
            <p:cNvPr id="810" name="Google Shape;810;p43"/>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1" name="Google Shape;811;p43"/>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2" name="Google Shape;812;p43"/>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3" name="Google Shape;813;p43"/>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4" name="Google Shape;814;p43"/>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15" name="Google Shape;815;p43"/>
          <p:cNvSpPr/>
          <p:nvPr/>
        </p:nvSpPr>
        <p:spPr>
          <a:xfrm>
            <a:off x="7798148" y="5644721"/>
            <a:ext cx="541409" cy="558230"/>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6" name="Google Shape;816;p43"/>
          <p:cNvSpPr/>
          <p:nvPr/>
        </p:nvSpPr>
        <p:spPr>
          <a:xfrm>
            <a:off x="8553876" y="5692602"/>
            <a:ext cx="501550" cy="462483"/>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7" name="Google Shape;817;p43"/>
          <p:cNvSpPr/>
          <p:nvPr/>
        </p:nvSpPr>
        <p:spPr>
          <a:xfrm>
            <a:off x="9269708" y="5676471"/>
            <a:ext cx="477705" cy="494739"/>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8" name="Google Shape;818;p43"/>
          <p:cNvSpPr/>
          <p:nvPr/>
        </p:nvSpPr>
        <p:spPr>
          <a:xfrm>
            <a:off x="10141210" y="5565882"/>
            <a:ext cx="527230" cy="543712"/>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19" name="Google Shape;819;p43"/>
          <p:cNvSpPr/>
          <p:nvPr/>
        </p:nvSpPr>
        <p:spPr>
          <a:xfrm>
            <a:off x="10905240" y="5565448"/>
            <a:ext cx="527230" cy="544581"/>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0" name="Google Shape;820;p43"/>
          <p:cNvSpPr/>
          <p:nvPr/>
        </p:nvSpPr>
        <p:spPr>
          <a:xfrm>
            <a:off x="11669270" y="5554123"/>
            <a:ext cx="510424" cy="630310"/>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1" name="Google Shape;821;p43"/>
          <p:cNvSpPr/>
          <p:nvPr/>
        </p:nvSpPr>
        <p:spPr>
          <a:xfrm>
            <a:off x="12590258" y="5638816"/>
            <a:ext cx="447662" cy="516516"/>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22" name="Google Shape;822;p43"/>
          <p:cNvGrpSpPr/>
          <p:nvPr/>
        </p:nvGrpSpPr>
        <p:grpSpPr>
          <a:xfrm>
            <a:off x="13377899" y="5645461"/>
            <a:ext cx="490941" cy="501947"/>
            <a:chOff x="5717150" y="2098500"/>
            <a:chExt cx="247575" cy="245475"/>
          </a:xfrm>
        </p:grpSpPr>
        <p:sp>
          <p:nvSpPr>
            <p:cNvPr id="823" name="Google Shape;823;p43"/>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4" name="Google Shape;824;p43"/>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5" name="Google Shape;825;p43"/>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26" name="Google Shape;826;p43"/>
          <p:cNvSpPr/>
          <p:nvPr/>
        </p:nvSpPr>
        <p:spPr>
          <a:xfrm>
            <a:off x="14202324" y="5544920"/>
            <a:ext cx="424659" cy="585631"/>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7" name="Google Shape;827;p43"/>
          <p:cNvSpPr/>
          <p:nvPr/>
        </p:nvSpPr>
        <p:spPr>
          <a:xfrm>
            <a:off x="3756413" y="6742987"/>
            <a:ext cx="553753" cy="380435"/>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28" name="Google Shape;828;p43"/>
          <p:cNvSpPr/>
          <p:nvPr/>
        </p:nvSpPr>
        <p:spPr>
          <a:xfrm>
            <a:off x="4536847" y="6714253"/>
            <a:ext cx="448555" cy="437894"/>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29" name="Google Shape;829;p43"/>
          <p:cNvGrpSpPr/>
          <p:nvPr/>
        </p:nvGrpSpPr>
        <p:grpSpPr>
          <a:xfrm>
            <a:off x="5244110" y="6606850"/>
            <a:ext cx="528122" cy="476183"/>
            <a:chOff x="6435300" y="2742175"/>
            <a:chExt cx="266325" cy="232875"/>
          </a:xfrm>
        </p:grpSpPr>
        <p:sp>
          <p:nvSpPr>
            <p:cNvPr id="830" name="Google Shape;830;p43"/>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1" name="Google Shape;831;p43"/>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2" name="Google Shape;832;p43"/>
          <p:cNvGrpSpPr/>
          <p:nvPr/>
        </p:nvGrpSpPr>
        <p:grpSpPr>
          <a:xfrm>
            <a:off x="6814549" y="6725537"/>
            <a:ext cx="500707" cy="516312"/>
            <a:chOff x="674800" y="2146225"/>
            <a:chExt cx="252500" cy="252500"/>
          </a:xfrm>
        </p:grpSpPr>
        <p:sp>
          <p:nvSpPr>
            <p:cNvPr id="833" name="Google Shape;833;p43"/>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4" name="Google Shape;834;p43"/>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5" name="Google Shape;835;p43"/>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6" name="Google Shape;836;p43"/>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37" name="Google Shape;837;p43"/>
          <p:cNvGrpSpPr/>
          <p:nvPr/>
        </p:nvGrpSpPr>
        <p:grpSpPr>
          <a:xfrm>
            <a:off x="7605121" y="6742767"/>
            <a:ext cx="500707" cy="516312"/>
            <a:chOff x="2164225" y="2146225"/>
            <a:chExt cx="252500" cy="252500"/>
          </a:xfrm>
        </p:grpSpPr>
        <p:sp>
          <p:nvSpPr>
            <p:cNvPr id="838" name="Google Shape;838;p43"/>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39" name="Google Shape;839;p43"/>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0" name="Google Shape;840;p43"/>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1" name="Google Shape;841;p43"/>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2" name="Google Shape;842;p43"/>
          <p:cNvGrpSpPr/>
          <p:nvPr/>
        </p:nvGrpSpPr>
        <p:grpSpPr>
          <a:xfrm>
            <a:off x="6023989" y="6742427"/>
            <a:ext cx="501600" cy="517232"/>
            <a:chOff x="689975" y="1737200"/>
            <a:chExt cx="252950" cy="252950"/>
          </a:xfrm>
        </p:grpSpPr>
        <p:sp>
          <p:nvSpPr>
            <p:cNvPr id="843" name="Google Shape;843;p43"/>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4" name="Google Shape;844;p43"/>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5" name="Google Shape;845;p43"/>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6" name="Google Shape;846;p43"/>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7" name="Google Shape;847;p43"/>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48" name="Google Shape;848;p43"/>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49" name="Google Shape;849;p43"/>
          <p:cNvGrpSpPr/>
          <p:nvPr/>
        </p:nvGrpSpPr>
        <p:grpSpPr>
          <a:xfrm>
            <a:off x="8395275" y="6727241"/>
            <a:ext cx="501600" cy="516312"/>
            <a:chOff x="2961350" y="1740750"/>
            <a:chExt cx="252950" cy="252500"/>
          </a:xfrm>
        </p:grpSpPr>
        <p:sp>
          <p:nvSpPr>
            <p:cNvPr id="850" name="Google Shape;850;p43"/>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1" name="Google Shape;851;p43"/>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2" name="Google Shape;852;p43"/>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3" name="Google Shape;853;p43"/>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4" name="Google Shape;854;p43"/>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5" name="Google Shape;855;p43"/>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56" name="Google Shape;856;p43"/>
          <p:cNvSpPr/>
          <p:nvPr/>
        </p:nvSpPr>
        <p:spPr>
          <a:xfrm>
            <a:off x="9231794" y="6770928"/>
            <a:ext cx="499539" cy="515365"/>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sz="2900"/>
          </a:p>
        </p:txBody>
      </p:sp>
      <p:grpSp>
        <p:nvGrpSpPr>
          <p:cNvPr id="857" name="Google Shape;857;p43"/>
          <p:cNvGrpSpPr/>
          <p:nvPr/>
        </p:nvGrpSpPr>
        <p:grpSpPr>
          <a:xfrm>
            <a:off x="10021325" y="6649789"/>
            <a:ext cx="407854" cy="564672"/>
            <a:chOff x="4026550" y="3640100"/>
            <a:chExt cx="205675" cy="276150"/>
          </a:xfrm>
        </p:grpSpPr>
        <p:sp>
          <p:nvSpPr>
            <p:cNvPr id="858" name="Google Shape;858;p43"/>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59" name="Google Shape;859;p43"/>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0" name="Google Shape;860;p43"/>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1" name="Google Shape;861;p43"/>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2" name="Google Shape;862;p43"/>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3" name="Google Shape;863;p43"/>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64" name="Google Shape;864;p43"/>
          <p:cNvSpPr/>
          <p:nvPr/>
        </p:nvSpPr>
        <p:spPr>
          <a:xfrm>
            <a:off x="10762059" y="6748662"/>
            <a:ext cx="478547" cy="544581"/>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65" name="Google Shape;865;p43"/>
          <p:cNvGrpSpPr/>
          <p:nvPr/>
        </p:nvGrpSpPr>
        <p:grpSpPr>
          <a:xfrm>
            <a:off x="11576232" y="6798641"/>
            <a:ext cx="527230" cy="442239"/>
            <a:chOff x="853250" y="4006875"/>
            <a:chExt cx="265875" cy="216275"/>
          </a:xfrm>
        </p:grpSpPr>
        <p:sp>
          <p:nvSpPr>
            <p:cNvPr id="866" name="Google Shape;866;p43"/>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67" name="Google Shape;867;p43"/>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68" name="Google Shape;868;p43"/>
          <p:cNvGrpSpPr/>
          <p:nvPr/>
        </p:nvGrpSpPr>
        <p:grpSpPr>
          <a:xfrm>
            <a:off x="13342582" y="6747010"/>
            <a:ext cx="368888" cy="545502"/>
            <a:chOff x="1978675" y="3981800"/>
            <a:chExt cx="186025" cy="266775"/>
          </a:xfrm>
        </p:grpSpPr>
        <p:sp>
          <p:nvSpPr>
            <p:cNvPr id="869" name="Google Shape;869;p43"/>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0" name="Google Shape;870;p43"/>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1" name="Google Shape;871;p43"/>
          <p:cNvSpPr/>
          <p:nvPr/>
        </p:nvSpPr>
        <p:spPr>
          <a:xfrm>
            <a:off x="12438107" y="6779159"/>
            <a:ext cx="476812" cy="483544"/>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2" name="Google Shape;872;p43"/>
          <p:cNvGrpSpPr/>
          <p:nvPr/>
        </p:nvGrpSpPr>
        <p:grpSpPr>
          <a:xfrm>
            <a:off x="14137192" y="6761176"/>
            <a:ext cx="500708" cy="517232"/>
            <a:chOff x="480325" y="3970200"/>
            <a:chExt cx="252500" cy="252950"/>
          </a:xfrm>
        </p:grpSpPr>
        <p:sp>
          <p:nvSpPr>
            <p:cNvPr id="873" name="Google Shape;873;p43"/>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4" name="Google Shape;874;p43"/>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5" name="Google Shape;875;p43"/>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6" name="Google Shape;876;p43"/>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77" name="Google Shape;877;p43"/>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78" name="Google Shape;878;p43"/>
          <p:cNvSpPr/>
          <p:nvPr/>
        </p:nvSpPr>
        <p:spPr>
          <a:xfrm>
            <a:off x="3888220" y="7677441"/>
            <a:ext cx="290162" cy="462483"/>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79" name="Google Shape;879;p43"/>
          <p:cNvGrpSpPr/>
          <p:nvPr/>
        </p:nvGrpSpPr>
        <p:grpSpPr>
          <a:xfrm>
            <a:off x="4500777" y="7645585"/>
            <a:ext cx="501600" cy="516312"/>
            <a:chOff x="5745250" y="4378350"/>
            <a:chExt cx="252950" cy="252500"/>
          </a:xfrm>
        </p:grpSpPr>
        <p:sp>
          <p:nvSpPr>
            <p:cNvPr id="880" name="Google Shape;880;p43"/>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1" name="Google Shape;881;p43"/>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2" name="Google Shape;882;p43"/>
          <p:cNvGrpSpPr/>
          <p:nvPr/>
        </p:nvGrpSpPr>
        <p:grpSpPr>
          <a:xfrm>
            <a:off x="5265025" y="7651975"/>
            <a:ext cx="501600" cy="517232"/>
            <a:chOff x="6130650" y="4381475"/>
            <a:chExt cx="252950" cy="252950"/>
          </a:xfrm>
        </p:grpSpPr>
        <p:sp>
          <p:nvSpPr>
            <p:cNvPr id="883" name="Google Shape;883;p43"/>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4" name="Google Shape;884;p43"/>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885" name="Google Shape;885;p43"/>
          <p:cNvSpPr/>
          <p:nvPr/>
        </p:nvSpPr>
        <p:spPr>
          <a:xfrm>
            <a:off x="6025580" y="7674322"/>
            <a:ext cx="484794" cy="475109"/>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886" name="Google Shape;886;p43"/>
          <p:cNvGrpSpPr/>
          <p:nvPr/>
        </p:nvGrpSpPr>
        <p:grpSpPr>
          <a:xfrm>
            <a:off x="6776731" y="7686598"/>
            <a:ext cx="528122" cy="449703"/>
            <a:chOff x="6919750" y="1464650"/>
            <a:chExt cx="266325" cy="219925"/>
          </a:xfrm>
        </p:grpSpPr>
        <p:sp>
          <p:nvSpPr>
            <p:cNvPr id="887" name="Google Shape;887;p43"/>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88" name="Google Shape;888;p43"/>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89" name="Google Shape;889;p43"/>
          <p:cNvGrpSpPr/>
          <p:nvPr/>
        </p:nvGrpSpPr>
        <p:grpSpPr>
          <a:xfrm>
            <a:off x="7566027" y="7649761"/>
            <a:ext cx="550283" cy="509922"/>
            <a:chOff x="4759875" y="1027050"/>
            <a:chExt cx="277500" cy="249375"/>
          </a:xfrm>
        </p:grpSpPr>
        <p:sp>
          <p:nvSpPr>
            <p:cNvPr id="890" name="Google Shape;890;p43"/>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1" name="Google Shape;891;p43"/>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2" name="Google Shape;892;p43"/>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3" name="Google Shape;893;p43"/>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4" name="Google Shape;894;p43"/>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5" name="Google Shape;895;p43"/>
          <p:cNvGrpSpPr/>
          <p:nvPr/>
        </p:nvGrpSpPr>
        <p:grpSpPr>
          <a:xfrm>
            <a:off x="8377955" y="7625723"/>
            <a:ext cx="559107" cy="514778"/>
            <a:chOff x="3357900" y="1057675"/>
            <a:chExt cx="281950" cy="251750"/>
          </a:xfrm>
        </p:grpSpPr>
        <p:sp>
          <p:nvSpPr>
            <p:cNvPr id="896" name="Google Shape;896;p43"/>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7" name="Google Shape;897;p43"/>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898" name="Google Shape;898;p43"/>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899" name="Google Shape;899;p43"/>
          <p:cNvGrpSpPr/>
          <p:nvPr/>
        </p:nvGrpSpPr>
        <p:grpSpPr>
          <a:xfrm>
            <a:off x="9222713" y="7603230"/>
            <a:ext cx="286643" cy="602960"/>
            <a:chOff x="3783900" y="1046675"/>
            <a:chExt cx="144550" cy="294875"/>
          </a:xfrm>
        </p:grpSpPr>
        <p:sp>
          <p:nvSpPr>
            <p:cNvPr id="900" name="Google Shape;900;p43"/>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1" name="Google Shape;901;p43"/>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02" name="Google Shape;902;p43"/>
          <p:cNvSpPr/>
          <p:nvPr/>
        </p:nvSpPr>
        <p:spPr>
          <a:xfrm>
            <a:off x="10010270" y="7639581"/>
            <a:ext cx="385743" cy="544581"/>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03" name="Google Shape;903;p43"/>
          <p:cNvGrpSpPr/>
          <p:nvPr/>
        </p:nvGrpSpPr>
        <p:grpSpPr>
          <a:xfrm>
            <a:off x="10571632" y="7239304"/>
            <a:ext cx="828894" cy="1011614"/>
            <a:chOff x="238550" y="1487175"/>
            <a:chExt cx="418000" cy="494725"/>
          </a:xfrm>
        </p:grpSpPr>
        <p:sp>
          <p:nvSpPr>
            <p:cNvPr id="904" name="Google Shape;904;p43"/>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5" name="Google Shape;905;p43"/>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6" name="Google Shape;906;p43"/>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7" name="Google Shape;907;p43"/>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8" name="Google Shape;908;p43"/>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09" name="Google Shape;909;p43"/>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0" name="Google Shape;910;p43"/>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1" name="Google Shape;911;p43"/>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2" name="Google Shape;912;p43"/>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13" name="Google Shape;913;p43"/>
          <p:cNvSpPr/>
          <p:nvPr/>
        </p:nvSpPr>
        <p:spPr>
          <a:xfrm>
            <a:off x="11575724" y="7840409"/>
            <a:ext cx="561734" cy="326094"/>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4" name="Google Shape;914;p43"/>
          <p:cNvSpPr/>
          <p:nvPr/>
        </p:nvSpPr>
        <p:spPr>
          <a:xfrm>
            <a:off x="12312916" y="7706558"/>
            <a:ext cx="528122" cy="564672"/>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15" name="Google Shape;915;p43"/>
          <p:cNvGrpSpPr/>
          <p:nvPr/>
        </p:nvGrpSpPr>
        <p:grpSpPr>
          <a:xfrm>
            <a:off x="13200200" y="7729442"/>
            <a:ext cx="547060" cy="545706"/>
            <a:chOff x="6010925" y="3998175"/>
            <a:chExt cx="275875" cy="266875"/>
          </a:xfrm>
        </p:grpSpPr>
        <p:sp>
          <p:nvSpPr>
            <p:cNvPr id="916" name="Google Shape;916;p43"/>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7" name="Google Shape;917;p43"/>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8" name="Google Shape;918;p43"/>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19" name="Google Shape;919;p43"/>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0" name="Google Shape;920;p43"/>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1" name="Google Shape;921;p43"/>
          <p:cNvGrpSpPr/>
          <p:nvPr/>
        </p:nvGrpSpPr>
        <p:grpSpPr>
          <a:xfrm>
            <a:off x="14103493" y="7757381"/>
            <a:ext cx="528122" cy="462483"/>
            <a:chOff x="6866650" y="1038650"/>
            <a:chExt cx="266325" cy="226175"/>
          </a:xfrm>
        </p:grpSpPr>
        <p:sp>
          <p:nvSpPr>
            <p:cNvPr id="922" name="Google Shape;922;p43"/>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3" name="Google Shape;923;p43"/>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4" name="Google Shape;924;p43"/>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25" name="Google Shape;925;p43"/>
          <p:cNvGrpSpPr/>
          <p:nvPr/>
        </p:nvGrpSpPr>
        <p:grpSpPr>
          <a:xfrm>
            <a:off x="7709793" y="2711605"/>
            <a:ext cx="408746" cy="543661"/>
            <a:chOff x="2033075" y="2942475"/>
            <a:chExt cx="206125" cy="265875"/>
          </a:xfrm>
        </p:grpSpPr>
        <p:sp>
          <p:nvSpPr>
            <p:cNvPr id="926" name="Google Shape;926;p43"/>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7" name="Google Shape;927;p43"/>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8" name="Google Shape;928;p43"/>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29" name="Google Shape;929;p43"/>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0" name="Google Shape;930;p43"/>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1" name="Google Shape;931;p43"/>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32" name="Google Shape;932;p43"/>
          <p:cNvSpPr/>
          <p:nvPr/>
        </p:nvSpPr>
        <p:spPr>
          <a:xfrm>
            <a:off x="3756437" y="8622222"/>
            <a:ext cx="422875" cy="597491"/>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33" name="Google Shape;933;p43"/>
          <p:cNvGrpSpPr/>
          <p:nvPr/>
        </p:nvGrpSpPr>
        <p:grpSpPr>
          <a:xfrm>
            <a:off x="4502365" y="8676209"/>
            <a:ext cx="488363" cy="543661"/>
            <a:chOff x="3081775" y="1061400"/>
            <a:chExt cx="246275" cy="265875"/>
          </a:xfrm>
        </p:grpSpPr>
        <p:sp>
          <p:nvSpPr>
            <p:cNvPr id="934" name="Google Shape;934;p43"/>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5" name="Google Shape;935;p43"/>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6" name="Google Shape;936;p43"/>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grpSp>
        <p:nvGrpSpPr>
          <p:cNvPr id="937" name="Google Shape;937;p43"/>
          <p:cNvGrpSpPr/>
          <p:nvPr/>
        </p:nvGrpSpPr>
        <p:grpSpPr>
          <a:xfrm>
            <a:off x="5311932" y="8739389"/>
            <a:ext cx="553802" cy="488912"/>
            <a:chOff x="2847150" y="1805000"/>
            <a:chExt cx="279275" cy="239100"/>
          </a:xfrm>
        </p:grpSpPr>
        <p:sp>
          <p:nvSpPr>
            <p:cNvPr id="938" name="Google Shape;938;p43"/>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39" name="Google Shape;939;p43"/>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0" name="Google Shape;940;p43"/>
          <p:cNvSpPr/>
          <p:nvPr/>
        </p:nvSpPr>
        <p:spPr>
          <a:xfrm>
            <a:off x="6185413" y="8814052"/>
            <a:ext cx="580275" cy="285556"/>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1" name="Google Shape;941;p43"/>
          <p:cNvGrpSpPr/>
          <p:nvPr/>
        </p:nvGrpSpPr>
        <p:grpSpPr>
          <a:xfrm>
            <a:off x="7090622" y="8655774"/>
            <a:ext cx="528122" cy="544581"/>
            <a:chOff x="6435300" y="1095300"/>
            <a:chExt cx="266325" cy="266325"/>
          </a:xfrm>
        </p:grpSpPr>
        <p:sp>
          <p:nvSpPr>
            <p:cNvPr id="942" name="Google Shape;942;p43"/>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3" name="Google Shape;943;p43"/>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4" name="Google Shape;944;p43"/>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45" name="Google Shape;945;p43"/>
          <p:cNvSpPr/>
          <p:nvPr/>
        </p:nvSpPr>
        <p:spPr>
          <a:xfrm>
            <a:off x="7936398" y="8677057"/>
            <a:ext cx="369780" cy="497142"/>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6" name="Google Shape;946;p43"/>
          <p:cNvSpPr/>
          <p:nvPr/>
        </p:nvSpPr>
        <p:spPr>
          <a:xfrm>
            <a:off x="8627523" y="8634595"/>
            <a:ext cx="468831" cy="463403"/>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47" name="Google Shape;947;p43"/>
          <p:cNvGrpSpPr/>
          <p:nvPr/>
        </p:nvGrpSpPr>
        <p:grpSpPr>
          <a:xfrm>
            <a:off x="9420226" y="8648370"/>
            <a:ext cx="452025" cy="544581"/>
            <a:chOff x="4506525" y="1060950"/>
            <a:chExt cx="227950" cy="266325"/>
          </a:xfrm>
        </p:grpSpPr>
        <p:sp>
          <p:nvSpPr>
            <p:cNvPr id="948" name="Google Shape;948;p43"/>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49" name="Google Shape;949;p43"/>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0" name="Google Shape;950;p43"/>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1" name="Google Shape;951;p43"/>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2" name="Google Shape;952;p43"/>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3" name="Google Shape;953;p43"/>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4" name="Google Shape;954;p43"/>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55" name="Google Shape;955;p43"/>
          <p:cNvSpPr/>
          <p:nvPr/>
        </p:nvSpPr>
        <p:spPr>
          <a:xfrm>
            <a:off x="10108797" y="8833302"/>
            <a:ext cx="580325" cy="190269"/>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6" name="Google Shape;956;p43"/>
          <p:cNvSpPr/>
          <p:nvPr/>
        </p:nvSpPr>
        <p:spPr>
          <a:xfrm>
            <a:off x="11603874" y="8764842"/>
            <a:ext cx="460899" cy="53727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57" name="Google Shape;957;p43"/>
          <p:cNvGrpSpPr/>
          <p:nvPr/>
        </p:nvGrpSpPr>
        <p:grpSpPr>
          <a:xfrm>
            <a:off x="10928678" y="8765155"/>
            <a:ext cx="376869" cy="534511"/>
            <a:chOff x="867500" y="3647700"/>
            <a:chExt cx="190050" cy="261400"/>
          </a:xfrm>
        </p:grpSpPr>
        <p:sp>
          <p:nvSpPr>
            <p:cNvPr id="958" name="Google Shape;958;p43"/>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59" name="Google Shape;959;p43"/>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0" name="Google Shape;960;p43"/>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1" name="Google Shape;961;p43"/>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2" name="Google Shape;962;p43"/>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
        <p:nvSpPr>
          <p:cNvPr id="963" name="Google Shape;963;p43"/>
          <p:cNvSpPr/>
          <p:nvPr/>
        </p:nvSpPr>
        <p:spPr>
          <a:xfrm>
            <a:off x="12363542" y="8715121"/>
            <a:ext cx="535162" cy="462534"/>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4" name="Google Shape;964;p43"/>
          <p:cNvSpPr/>
          <p:nvPr/>
        </p:nvSpPr>
        <p:spPr>
          <a:xfrm>
            <a:off x="13266252" y="8713229"/>
            <a:ext cx="460006" cy="543201"/>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nvGrpSpPr>
          <p:cNvPr id="965" name="Google Shape;965;p43"/>
          <p:cNvGrpSpPr/>
          <p:nvPr/>
        </p:nvGrpSpPr>
        <p:grpSpPr>
          <a:xfrm>
            <a:off x="14142094" y="8697913"/>
            <a:ext cx="449397" cy="597491"/>
            <a:chOff x="3707175" y="1322350"/>
            <a:chExt cx="226625" cy="292200"/>
          </a:xfrm>
        </p:grpSpPr>
        <p:sp>
          <p:nvSpPr>
            <p:cNvPr id="966" name="Google Shape;966;p43"/>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sp>
          <p:nvSpPr>
            <p:cNvPr id="967" name="Google Shape;967;p43"/>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2"/>
            </a:solidFill>
            <a:ln>
              <a:noFill/>
            </a:ln>
          </p:spPr>
          <p:txBody>
            <a:bodyPr anchorCtr="0" anchor="ctr" bIns="182850" lIns="182850" spcFirstLastPara="1" rIns="182850" wrap="square" tIns="182850">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3"/>
          <p:cNvSpPr txBox="1"/>
          <p:nvPr>
            <p:ph type="title"/>
          </p:nvPr>
        </p:nvSpPr>
        <p:spPr>
          <a:xfrm>
            <a:off x="2104200" y="2036363"/>
            <a:ext cx="14079600" cy="13320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SzPts val="1500"/>
              <a:buNone/>
            </a:pPr>
            <a:r>
              <a:rPr lang="en"/>
              <a:t>table of </a:t>
            </a:r>
            <a:r>
              <a:rPr lang="en">
                <a:solidFill>
                  <a:schemeClr val="accent3"/>
                </a:solidFill>
              </a:rPr>
              <a:t>contents</a:t>
            </a:r>
            <a:endParaRPr>
              <a:solidFill>
                <a:schemeClr val="accent3"/>
              </a:solidFill>
            </a:endParaRPr>
          </a:p>
        </p:txBody>
      </p:sp>
      <p:sp>
        <p:nvSpPr>
          <p:cNvPr id="336" name="Google Shape;336;p23"/>
          <p:cNvSpPr txBox="1"/>
          <p:nvPr>
            <p:ph idx="1" type="body"/>
          </p:nvPr>
        </p:nvSpPr>
        <p:spPr>
          <a:xfrm>
            <a:off x="3042173" y="4093688"/>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We will talk about this first.</a:t>
            </a:r>
            <a:endParaRPr/>
          </a:p>
        </p:txBody>
      </p:sp>
      <p:sp>
        <p:nvSpPr>
          <p:cNvPr id="337" name="Google Shape;337;p23"/>
          <p:cNvSpPr txBox="1"/>
          <p:nvPr>
            <p:ph idx="2" type="body"/>
          </p:nvPr>
        </p:nvSpPr>
        <p:spPr>
          <a:xfrm>
            <a:off x="7878736" y="4093688"/>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We will talk about this second.</a:t>
            </a:r>
            <a:endParaRPr/>
          </a:p>
        </p:txBody>
      </p:sp>
      <p:sp>
        <p:nvSpPr>
          <p:cNvPr id="338" name="Google Shape;338;p23"/>
          <p:cNvSpPr txBox="1"/>
          <p:nvPr>
            <p:ph idx="3" type="body"/>
          </p:nvPr>
        </p:nvSpPr>
        <p:spPr>
          <a:xfrm>
            <a:off x="12715299" y="4093688"/>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Then, we will talk </a:t>
            </a:r>
            <a:r>
              <a:rPr lang="en"/>
              <a:t>about</a:t>
            </a:r>
            <a:r>
              <a:rPr lang="en"/>
              <a:t> this.</a:t>
            </a:r>
            <a:endParaRPr/>
          </a:p>
        </p:txBody>
      </p:sp>
      <p:sp>
        <p:nvSpPr>
          <p:cNvPr id="339" name="Google Shape;339;p23"/>
          <p:cNvSpPr txBox="1"/>
          <p:nvPr>
            <p:ph idx="4" type="body"/>
          </p:nvPr>
        </p:nvSpPr>
        <p:spPr>
          <a:xfrm>
            <a:off x="3042113" y="6133763"/>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After that we will talk about this.</a:t>
            </a:r>
            <a:endParaRPr/>
          </a:p>
        </p:txBody>
      </p:sp>
      <p:sp>
        <p:nvSpPr>
          <p:cNvPr id="340" name="Google Shape;340;p23"/>
          <p:cNvSpPr txBox="1"/>
          <p:nvPr>
            <p:ph idx="5" type="body"/>
          </p:nvPr>
        </p:nvSpPr>
        <p:spPr>
          <a:xfrm>
            <a:off x="7878736" y="6133763"/>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We will also talk </a:t>
            </a:r>
            <a:r>
              <a:rPr lang="en"/>
              <a:t>about</a:t>
            </a:r>
            <a:r>
              <a:rPr lang="en"/>
              <a:t> this.</a:t>
            </a:r>
            <a:endParaRPr/>
          </a:p>
        </p:txBody>
      </p:sp>
      <p:sp>
        <p:nvSpPr>
          <p:cNvPr id="341" name="Google Shape;341;p23"/>
          <p:cNvSpPr txBox="1"/>
          <p:nvPr>
            <p:ph idx="6" type="body"/>
          </p:nvPr>
        </p:nvSpPr>
        <p:spPr>
          <a:xfrm>
            <a:off x="12715299" y="6133763"/>
            <a:ext cx="3476700" cy="16155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And we will talk about this last.</a:t>
            </a:r>
            <a:endParaRPr/>
          </a:p>
        </p:txBody>
      </p:sp>
      <p:sp>
        <p:nvSpPr>
          <p:cNvPr id="342" name="Google Shape;342;p23"/>
          <p:cNvSpPr/>
          <p:nvPr/>
        </p:nvSpPr>
        <p:spPr>
          <a:xfrm>
            <a:off x="2095988" y="42369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1</a:t>
            </a:r>
            <a:endParaRPr sz="3800">
              <a:solidFill>
                <a:schemeClr val="lt1"/>
              </a:solidFill>
              <a:latin typeface="DM Sans Black"/>
              <a:ea typeface="DM Sans Black"/>
              <a:cs typeface="DM Sans Black"/>
              <a:sym typeface="DM Sans Black"/>
            </a:endParaRPr>
          </a:p>
        </p:txBody>
      </p:sp>
      <p:sp>
        <p:nvSpPr>
          <p:cNvPr id="343" name="Google Shape;343;p23"/>
          <p:cNvSpPr/>
          <p:nvPr/>
        </p:nvSpPr>
        <p:spPr>
          <a:xfrm>
            <a:off x="11813813" y="42369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3</a:t>
            </a:r>
            <a:endParaRPr sz="3800">
              <a:solidFill>
                <a:schemeClr val="lt1"/>
              </a:solidFill>
              <a:latin typeface="DM Sans Black"/>
              <a:ea typeface="DM Sans Black"/>
              <a:cs typeface="DM Sans Black"/>
              <a:sym typeface="DM Sans Black"/>
            </a:endParaRPr>
          </a:p>
        </p:txBody>
      </p:sp>
      <p:sp>
        <p:nvSpPr>
          <p:cNvPr id="344" name="Google Shape;344;p23"/>
          <p:cNvSpPr/>
          <p:nvPr/>
        </p:nvSpPr>
        <p:spPr>
          <a:xfrm>
            <a:off x="6954900" y="42369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2</a:t>
            </a:r>
            <a:endParaRPr sz="3800">
              <a:solidFill>
                <a:schemeClr val="lt1"/>
              </a:solidFill>
              <a:latin typeface="DM Sans Black"/>
              <a:ea typeface="DM Sans Black"/>
              <a:cs typeface="DM Sans Black"/>
              <a:sym typeface="DM Sans Black"/>
            </a:endParaRPr>
          </a:p>
        </p:txBody>
      </p:sp>
      <p:sp>
        <p:nvSpPr>
          <p:cNvPr id="345" name="Google Shape;345;p23"/>
          <p:cNvSpPr/>
          <p:nvPr/>
        </p:nvSpPr>
        <p:spPr>
          <a:xfrm>
            <a:off x="2095988" y="64086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4</a:t>
            </a:r>
            <a:endParaRPr sz="3800">
              <a:solidFill>
                <a:schemeClr val="lt1"/>
              </a:solidFill>
              <a:latin typeface="DM Sans Black"/>
              <a:ea typeface="DM Sans Black"/>
              <a:cs typeface="DM Sans Black"/>
              <a:sym typeface="DM Sans Black"/>
            </a:endParaRPr>
          </a:p>
        </p:txBody>
      </p:sp>
      <p:sp>
        <p:nvSpPr>
          <p:cNvPr id="346" name="Google Shape;346;p23"/>
          <p:cNvSpPr/>
          <p:nvPr/>
        </p:nvSpPr>
        <p:spPr>
          <a:xfrm>
            <a:off x="11813813" y="64086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6</a:t>
            </a:r>
            <a:endParaRPr sz="3800">
              <a:solidFill>
                <a:schemeClr val="lt1"/>
              </a:solidFill>
              <a:latin typeface="DM Sans Black"/>
              <a:ea typeface="DM Sans Black"/>
              <a:cs typeface="DM Sans Black"/>
              <a:sym typeface="DM Sans Black"/>
            </a:endParaRPr>
          </a:p>
        </p:txBody>
      </p:sp>
      <p:sp>
        <p:nvSpPr>
          <p:cNvPr id="347" name="Google Shape;347;p23"/>
          <p:cNvSpPr/>
          <p:nvPr/>
        </p:nvSpPr>
        <p:spPr>
          <a:xfrm>
            <a:off x="6954900" y="6408600"/>
            <a:ext cx="904200" cy="904200"/>
          </a:xfrm>
          <a:prstGeom prst="ellipse">
            <a:avLst/>
          </a:prstGeom>
          <a:solidFill>
            <a:schemeClr val="accent3"/>
          </a:solidFill>
          <a:ln>
            <a:noFill/>
          </a:ln>
          <a:effectLst>
            <a:outerShdw blurRad="57150" rotWithShape="0" algn="bl" dir="5400000" dist="19050">
              <a:srgbClr val="000000">
                <a:alpha val="50000"/>
              </a:srgbClr>
            </a:outerShdw>
          </a:effectLst>
        </p:spPr>
        <p:txBody>
          <a:bodyPr anchorCtr="0" anchor="ctr" bIns="137150" lIns="137150" spcFirstLastPara="1" rIns="137150" wrap="square" tIns="137150">
            <a:noAutofit/>
          </a:bodyPr>
          <a:lstStyle/>
          <a:p>
            <a:pPr indent="0" lvl="0" marL="0" rtl="0" algn="ctr">
              <a:spcBef>
                <a:spcPts val="0"/>
              </a:spcBef>
              <a:spcAft>
                <a:spcPts val="0"/>
              </a:spcAft>
              <a:buNone/>
            </a:pPr>
            <a:r>
              <a:rPr lang="en" sz="3800">
                <a:solidFill>
                  <a:schemeClr val="lt1"/>
                </a:solidFill>
                <a:latin typeface="DM Sans Black"/>
                <a:ea typeface="DM Sans Black"/>
                <a:cs typeface="DM Sans Black"/>
                <a:sym typeface="DM Sans Black"/>
              </a:rPr>
              <a:t>5</a:t>
            </a:r>
            <a:endParaRPr sz="3800">
              <a:solidFill>
                <a:schemeClr val="lt1"/>
              </a:solidFill>
              <a:latin typeface="DM Sans Black"/>
              <a:ea typeface="DM Sans Black"/>
              <a:cs typeface="DM Sans Black"/>
              <a:sym typeface="DM Sans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4"/>
          <p:cNvSpPr txBox="1"/>
          <p:nvPr>
            <p:ph type="title"/>
          </p:nvPr>
        </p:nvSpPr>
        <p:spPr>
          <a:xfrm>
            <a:off x="1831950" y="2021250"/>
            <a:ext cx="83727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SzPts val="1500"/>
              <a:buNone/>
            </a:pPr>
            <a:r>
              <a:rPr lang="en"/>
              <a:t>did you </a:t>
            </a:r>
            <a:r>
              <a:rPr lang="en">
                <a:solidFill>
                  <a:schemeClr val="accent3"/>
                </a:solidFill>
              </a:rPr>
              <a:t>know?</a:t>
            </a:r>
            <a:endParaRPr>
              <a:solidFill>
                <a:schemeClr val="accent3"/>
              </a:solidFill>
            </a:endParaRPr>
          </a:p>
        </p:txBody>
      </p:sp>
      <p:sp>
        <p:nvSpPr>
          <p:cNvPr id="353" name="Google Shape;353;p24"/>
          <p:cNvSpPr txBox="1"/>
          <p:nvPr>
            <p:ph idx="1" type="body"/>
          </p:nvPr>
        </p:nvSpPr>
        <p:spPr>
          <a:xfrm>
            <a:off x="1831950" y="3436163"/>
            <a:ext cx="6790500" cy="47667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Did you know that elephants can sense storms?</a:t>
            </a:r>
            <a:endParaRPr/>
          </a:p>
          <a:p>
            <a:pPr indent="0" lvl="0" marL="0" rtl="0" algn="l">
              <a:spcBef>
                <a:spcPts val="2400"/>
              </a:spcBef>
              <a:spcAft>
                <a:spcPts val="0"/>
              </a:spcAft>
              <a:buNone/>
            </a:pPr>
            <a:r>
              <a:rPr lang="en"/>
              <a:t>Elephants may be able to detect a thunderstorm from hundreds of miles away, and will head towards it, looking for water. </a:t>
            </a:r>
            <a:endParaRPr/>
          </a:p>
          <a:p>
            <a:pPr indent="0" lvl="0" marL="0" rtl="0" algn="l">
              <a:spcBef>
                <a:spcPts val="2400"/>
              </a:spcBef>
              <a:spcAft>
                <a:spcPts val="2400"/>
              </a:spcAft>
              <a:buNone/>
            </a:pPr>
            <a:r>
              <a:rPr lang="en"/>
              <a:t>You can add a little bit more information. But try to not overload your slides with text.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25"/>
          <p:cNvSpPr txBox="1"/>
          <p:nvPr>
            <p:ph type="title"/>
          </p:nvPr>
        </p:nvSpPr>
        <p:spPr>
          <a:xfrm>
            <a:off x="7028325" y="3069430"/>
            <a:ext cx="10360800" cy="26538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SzPts val="1500"/>
              <a:buNone/>
            </a:pPr>
            <a:r>
              <a:rPr lang="en"/>
              <a:t>we will talk about this first</a:t>
            </a:r>
            <a:endParaRPr/>
          </a:p>
        </p:txBody>
      </p:sp>
      <p:sp>
        <p:nvSpPr>
          <p:cNvPr id="359" name="Google Shape;359;p25"/>
          <p:cNvSpPr/>
          <p:nvPr/>
        </p:nvSpPr>
        <p:spPr>
          <a:xfrm>
            <a:off x="2759775" y="5041970"/>
            <a:ext cx="2453350" cy="1818038"/>
          </a:xfrm>
          <a:prstGeom prst="rect">
            <a:avLst/>
          </a:prstGeom>
        </p:spPr>
        <p:txBody>
          <a:bodyPr>
            <a:prstTxWarp prst="textPlain"/>
          </a:bodyPr>
          <a:lstStyle/>
          <a:p>
            <a:pPr lvl="0" algn="ctr"/>
            <a:r>
              <a:rPr b="0" i="0">
                <a:ln>
                  <a:noFill/>
                </a:ln>
                <a:solidFill>
                  <a:schemeClr val="lt1"/>
                </a:solidFill>
                <a:latin typeface="DM Sans;900"/>
              </a:rPr>
              <a:t>01</a:t>
            </a:r>
          </a:p>
        </p:txBody>
      </p:sp>
      <p:sp>
        <p:nvSpPr>
          <p:cNvPr id="360" name="Google Shape;360;p25"/>
          <p:cNvSpPr txBox="1"/>
          <p:nvPr>
            <p:ph idx="1" type="body"/>
          </p:nvPr>
        </p:nvSpPr>
        <p:spPr>
          <a:xfrm>
            <a:off x="7028325" y="5589012"/>
            <a:ext cx="10360800" cy="1628700"/>
          </a:xfrm>
          <a:prstGeom prst="rect">
            <a:avLst/>
          </a:prstGeom>
        </p:spPr>
        <p:txBody>
          <a:bodyPr anchorCtr="0" anchor="t" bIns="182850" lIns="182850" spcFirstLastPara="1" rIns="182850" wrap="square" tIns="182850">
            <a:normAutofit/>
          </a:bodyPr>
          <a:lstStyle/>
          <a:p>
            <a:pPr indent="0" lvl="0" marL="0" rtl="0" algn="l">
              <a:spcBef>
                <a:spcPts val="0"/>
              </a:spcBef>
              <a:spcAft>
                <a:spcPts val="2400"/>
              </a:spcAft>
              <a:buNone/>
            </a:pPr>
            <a:r>
              <a:rPr lang="en"/>
              <a:t>Add a brief introduction of your section here: Let’s dive in and get to know some interesting facts about animals!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6"/>
          <p:cNvSpPr txBox="1"/>
          <p:nvPr>
            <p:ph idx="4294967295" type="body"/>
          </p:nvPr>
        </p:nvSpPr>
        <p:spPr>
          <a:xfrm>
            <a:off x="4122450" y="3750900"/>
            <a:ext cx="6901800" cy="4703100"/>
          </a:xfrm>
          <a:prstGeom prst="rect">
            <a:avLst/>
          </a:prstGeom>
        </p:spPr>
        <p:txBody>
          <a:bodyPr anchorCtr="0" anchor="t" bIns="182850" lIns="182850" spcFirstLastPara="1" rIns="182850" wrap="square" tIns="182850">
            <a:normAutofit/>
          </a:bodyPr>
          <a:lstStyle/>
          <a:p>
            <a:pPr indent="0" lvl="0" marL="0" rtl="0" algn="l">
              <a:lnSpc>
                <a:spcPct val="115000"/>
              </a:lnSpc>
              <a:spcBef>
                <a:spcPts val="0"/>
              </a:spcBef>
              <a:spcAft>
                <a:spcPts val="0"/>
              </a:spcAft>
              <a:buNone/>
            </a:pPr>
            <a:r>
              <a:rPr lang="en" sz="3300">
                <a:solidFill>
                  <a:schemeClr val="accent3"/>
                </a:solidFill>
              </a:rPr>
              <a:t>♻ </a:t>
            </a:r>
            <a:r>
              <a:rPr lang="en"/>
              <a:t>Line item number one.</a:t>
            </a:r>
            <a:endParaRPr/>
          </a:p>
          <a:p>
            <a:pPr indent="0" lvl="0" marL="0" rtl="0" algn="l">
              <a:lnSpc>
                <a:spcPct val="115000"/>
              </a:lnSpc>
              <a:spcBef>
                <a:spcPts val="2400"/>
              </a:spcBef>
              <a:spcAft>
                <a:spcPts val="0"/>
              </a:spcAft>
              <a:buNone/>
            </a:pPr>
            <a:r>
              <a:rPr lang="en" sz="3300">
                <a:solidFill>
                  <a:schemeClr val="accent3"/>
                </a:solidFill>
              </a:rPr>
              <a:t>♻ </a:t>
            </a:r>
            <a:r>
              <a:rPr lang="en"/>
              <a:t>Line item number two.</a:t>
            </a:r>
            <a:endParaRPr/>
          </a:p>
          <a:p>
            <a:pPr indent="0" lvl="0" marL="0" rtl="0" algn="l">
              <a:lnSpc>
                <a:spcPct val="115000"/>
              </a:lnSpc>
              <a:spcBef>
                <a:spcPts val="2400"/>
              </a:spcBef>
              <a:spcAft>
                <a:spcPts val="0"/>
              </a:spcAft>
              <a:buNone/>
            </a:pPr>
            <a:r>
              <a:rPr lang="en" sz="3300">
                <a:solidFill>
                  <a:schemeClr val="accent3"/>
                </a:solidFill>
              </a:rPr>
              <a:t>♻ </a:t>
            </a:r>
            <a:r>
              <a:rPr lang="en"/>
              <a:t>Line item number three.</a:t>
            </a:r>
            <a:endParaRPr/>
          </a:p>
          <a:p>
            <a:pPr indent="0" lvl="0" marL="0" rtl="0" algn="l">
              <a:lnSpc>
                <a:spcPct val="115000"/>
              </a:lnSpc>
              <a:spcBef>
                <a:spcPts val="2400"/>
              </a:spcBef>
              <a:spcAft>
                <a:spcPts val="0"/>
              </a:spcAft>
              <a:buNone/>
            </a:pPr>
            <a:r>
              <a:rPr lang="en" sz="3300">
                <a:solidFill>
                  <a:schemeClr val="accent3"/>
                </a:solidFill>
              </a:rPr>
              <a:t>♻ </a:t>
            </a:r>
            <a:r>
              <a:rPr lang="en"/>
              <a:t>Line item number four.</a:t>
            </a:r>
            <a:endParaRPr/>
          </a:p>
          <a:p>
            <a:pPr indent="0" lvl="0" marL="0" rtl="0" algn="l">
              <a:lnSpc>
                <a:spcPct val="115000"/>
              </a:lnSpc>
              <a:spcBef>
                <a:spcPts val="2400"/>
              </a:spcBef>
              <a:spcAft>
                <a:spcPts val="0"/>
              </a:spcAft>
              <a:buClr>
                <a:schemeClr val="dk1"/>
              </a:buClr>
              <a:buSzPts val="1700"/>
              <a:buFont typeface="Arial"/>
              <a:buNone/>
            </a:pPr>
            <a:r>
              <a:rPr lang="en" sz="3300">
                <a:solidFill>
                  <a:schemeClr val="accent3"/>
                </a:solidFill>
              </a:rPr>
              <a:t>♻ </a:t>
            </a:r>
            <a:r>
              <a:rPr lang="en"/>
              <a:t>Line item number five.</a:t>
            </a:r>
            <a:endParaRPr/>
          </a:p>
        </p:txBody>
      </p:sp>
      <p:sp>
        <p:nvSpPr>
          <p:cNvPr id="366" name="Google Shape;366;p26"/>
          <p:cNvSpPr txBox="1"/>
          <p:nvPr/>
        </p:nvSpPr>
        <p:spPr>
          <a:xfrm>
            <a:off x="2060550" y="1792650"/>
            <a:ext cx="9726000" cy="1145400"/>
          </a:xfrm>
          <a:prstGeom prst="rect">
            <a:avLst/>
          </a:prstGeom>
          <a:noFill/>
          <a:ln>
            <a:noFill/>
          </a:ln>
        </p:spPr>
        <p:txBody>
          <a:bodyPr anchorCtr="0" anchor="t" bIns="182850" lIns="182850" spcFirstLastPara="1" rIns="182850" wrap="square" tIns="182850">
            <a:noAutofit/>
          </a:bodyPr>
          <a:lstStyle/>
          <a:p>
            <a:pPr indent="0" lvl="0" marL="0" rtl="0" algn="l">
              <a:spcBef>
                <a:spcPts val="0"/>
              </a:spcBef>
              <a:spcAft>
                <a:spcPts val="0"/>
              </a:spcAft>
              <a:buNone/>
            </a:pPr>
            <a:r>
              <a:rPr lang="en" sz="7500">
                <a:latin typeface="DM Sans Black"/>
                <a:ea typeface="DM Sans Black"/>
                <a:cs typeface="DM Sans Black"/>
                <a:sym typeface="DM Sans Black"/>
              </a:rPr>
              <a:t>bullet point</a:t>
            </a:r>
            <a:r>
              <a:rPr lang="en" sz="7500">
                <a:solidFill>
                  <a:srgbClr val="000000"/>
                </a:solidFill>
                <a:latin typeface="DM Sans Black"/>
                <a:ea typeface="DM Sans Black"/>
                <a:cs typeface="DM Sans Black"/>
                <a:sym typeface="DM Sans Black"/>
              </a:rPr>
              <a:t> </a:t>
            </a:r>
            <a:r>
              <a:rPr lang="en" sz="7500">
                <a:solidFill>
                  <a:srgbClr val="5D8005"/>
                </a:solidFill>
                <a:latin typeface="DM Sans Black"/>
                <a:ea typeface="DM Sans Black"/>
                <a:cs typeface="DM Sans Black"/>
                <a:sym typeface="DM Sans Black"/>
              </a:rPr>
              <a:t>list</a:t>
            </a:r>
            <a:endParaRPr sz="7500">
              <a:solidFill>
                <a:srgbClr val="5D8005"/>
              </a:solidFill>
              <a:latin typeface="DM Sans Black"/>
              <a:ea typeface="DM Sans Black"/>
              <a:cs typeface="DM Sans Black"/>
              <a:sym typeface="DM Sans Blac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27"/>
          <p:cNvPicPr preferRelativeResize="0"/>
          <p:nvPr/>
        </p:nvPicPr>
        <p:blipFill rotWithShape="1">
          <a:blip r:embed="rId3">
            <a:alphaModFix/>
          </a:blip>
          <a:srcRect b="0" l="5658" r="5658" t="0"/>
          <a:stretch/>
        </p:blipFill>
        <p:spPr>
          <a:xfrm>
            <a:off x="1554563" y="1677863"/>
            <a:ext cx="7718400" cy="5582700"/>
          </a:xfrm>
          <a:prstGeom prst="roundRect">
            <a:avLst>
              <a:gd fmla="val 0" name="adj"/>
            </a:avLst>
          </a:prstGeom>
          <a:noFill/>
          <a:ln>
            <a:noFill/>
          </a:ln>
        </p:spPr>
      </p:pic>
      <p:sp>
        <p:nvSpPr>
          <p:cNvPr id="372" name="Google Shape;372;p27"/>
          <p:cNvSpPr txBox="1"/>
          <p:nvPr>
            <p:ph type="title"/>
          </p:nvPr>
        </p:nvSpPr>
        <p:spPr>
          <a:xfrm>
            <a:off x="9856763" y="1677863"/>
            <a:ext cx="6831900" cy="5582700"/>
          </a:xfrm>
          <a:prstGeom prst="rect">
            <a:avLst/>
          </a:prstGeom>
        </p:spPr>
        <p:txBody>
          <a:bodyPr anchorCtr="0" anchor="ctr" bIns="182850" lIns="182850" spcFirstLastPara="1" rIns="182850" wrap="square" tIns="182850">
            <a:normAutofit/>
          </a:bodyPr>
          <a:lstStyle/>
          <a:p>
            <a:pPr indent="0" lvl="0" marL="0" rtl="0" algn="l">
              <a:spcBef>
                <a:spcPts val="0"/>
              </a:spcBef>
              <a:spcAft>
                <a:spcPts val="0"/>
              </a:spcAft>
              <a:buNone/>
            </a:pPr>
            <a:r>
              <a:rPr lang="en">
                <a:solidFill>
                  <a:schemeClr val="accent3"/>
                </a:solidFill>
              </a:rPr>
              <a:t>koalas</a:t>
            </a:r>
            <a:r>
              <a:rPr lang="en"/>
              <a:t> are even more lazy than cats</a:t>
            </a:r>
            <a:endParaRPr/>
          </a:p>
        </p:txBody>
      </p:sp>
      <p:sp>
        <p:nvSpPr>
          <p:cNvPr id="373" name="Google Shape;373;p27"/>
          <p:cNvSpPr txBox="1"/>
          <p:nvPr>
            <p:ph idx="1" type="body"/>
          </p:nvPr>
        </p:nvSpPr>
        <p:spPr>
          <a:xfrm>
            <a:off x="1554563" y="7550850"/>
            <a:ext cx="15220800" cy="1285800"/>
          </a:xfrm>
          <a:prstGeom prst="rect">
            <a:avLst/>
          </a:prstGeom>
        </p:spPr>
        <p:txBody>
          <a:bodyPr anchorCtr="0" anchor="t" bIns="182850" lIns="182850" spcFirstLastPara="1" rIns="182850" wrap="square" tIns="182850">
            <a:norm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grpSp>
        <p:nvGrpSpPr>
          <p:cNvPr id="378" name="Google Shape;378;p28"/>
          <p:cNvGrpSpPr/>
          <p:nvPr/>
        </p:nvGrpSpPr>
        <p:grpSpPr>
          <a:xfrm rot="10800000">
            <a:off x="358670" y="392467"/>
            <a:ext cx="7411989" cy="5221281"/>
            <a:chOff x="621403" y="597265"/>
            <a:chExt cx="1588204" cy="1118814"/>
          </a:xfrm>
        </p:grpSpPr>
        <p:sp>
          <p:nvSpPr>
            <p:cNvPr id="379" name="Google Shape;379;p28"/>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2"/>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sp>
          <p:nvSpPr>
            <p:cNvPr id="380" name="Google Shape;380;p28"/>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2"/>
            </a:solidFill>
            <a:ln>
              <a:noFill/>
            </a:ln>
          </p:spPr>
          <p:txBody>
            <a:bodyPr anchorCtr="0" anchor="ctr" bIns="68550" lIns="137150" spcFirstLastPara="1" rIns="137150" wrap="square" tIns="68550">
              <a:noAutofit/>
            </a:bodyPr>
            <a:lstStyle/>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p:txBody>
        </p:sp>
      </p:grpSp>
      <p:sp>
        <p:nvSpPr>
          <p:cNvPr id="381" name="Google Shape;381;p28"/>
          <p:cNvSpPr txBox="1"/>
          <p:nvPr>
            <p:ph type="title"/>
          </p:nvPr>
        </p:nvSpPr>
        <p:spPr>
          <a:xfrm>
            <a:off x="5910525" y="1495050"/>
            <a:ext cx="11526300" cy="6444000"/>
          </a:xfrm>
          <a:prstGeom prst="rect">
            <a:avLst/>
          </a:prstGeom>
        </p:spPr>
        <p:txBody>
          <a:bodyPr anchorCtr="0" anchor="ctr" bIns="182850" lIns="182850" spcFirstLastPara="1" rIns="182850" wrap="square" tIns="182850">
            <a:normAutofit fontScale="90000"/>
          </a:bodyPr>
          <a:lstStyle/>
          <a:p>
            <a:pPr indent="0" lvl="0" marL="0" rtl="0" algn="l">
              <a:spcBef>
                <a:spcPts val="0"/>
              </a:spcBef>
              <a:spcAft>
                <a:spcPts val="0"/>
              </a:spcAft>
              <a:buNone/>
            </a:pPr>
            <a:r>
              <a:rPr lang="en"/>
              <a:t>Clearly, animals know more than we think, and think a great deal more than we know.</a:t>
            </a:r>
            <a:endParaRPr/>
          </a:p>
        </p:txBody>
      </p:sp>
      <p:sp>
        <p:nvSpPr>
          <p:cNvPr id="382" name="Google Shape;382;p28"/>
          <p:cNvSpPr txBox="1"/>
          <p:nvPr>
            <p:ph idx="1" type="subTitle"/>
          </p:nvPr>
        </p:nvSpPr>
        <p:spPr>
          <a:xfrm>
            <a:off x="5910525" y="8219175"/>
            <a:ext cx="11526300" cy="1097700"/>
          </a:xfrm>
          <a:prstGeom prst="rect">
            <a:avLst/>
          </a:prstGeom>
        </p:spPr>
        <p:txBody>
          <a:bodyPr anchorCtr="0" anchor="t" bIns="182850" lIns="182850" spcFirstLastPara="1" rIns="182850" wrap="square" tIns="182850">
            <a:normAutofit/>
          </a:bodyPr>
          <a:lstStyle/>
          <a:p>
            <a:pPr indent="0" lvl="0" marL="685800" rtl="0" algn="r">
              <a:spcBef>
                <a:spcPts val="0"/>
              </a:spcBef>
              <a:spcAft>
                <a:spcPts val="0"/>
              </a:spcAft>
              <a:buNone/>
            </a:pPr>
            <a:r>
              <a:rPr lang="en"/>
              <a:t>― Irene M. Pepperberg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9"/>
          <p:cNvSpPr txBox="1"/>
          <p:nvPr>
            <p:ph type="title"/>
          </p:nvPr>
        </p:nvSpPr>
        <p:spPr>
          <a:xfrm>
            <a:off x="2453550" y="1820925"/>
            <a:ext cx="13380900" cy="1145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solidFill>
                  <a:schemeClr val="accent3"/>
                </a:solidFill>
              </a:rPr>
              <a:t>did</a:t>
            </a:r>
            <a:r>
              <a:rPr lang="en"/>
              <a:t> you know?</a:t>
            </a:r>
            <a:endParaRPr/>
          </a:p>
        </p:txBody>
      </p:sp>
      <p:sp>
        <p:nvSpPr>
          <p:cNvPr id="388" name="Google Shape;388;p29"/>
          <p:cNvSpPr txBox="1"/>
          <p:nvPr>
            <p:ph idx="1" type="body"/>
          </p:nvPr>
        </p:nvSpPr>
        <p:spPr>
          <a:xfrm>
            <a:off x="2453531" y="3965250"/>
            <a:ext cx="6281400" cy="4378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2400"/>
              </a:spcBef>
              <a:spcAft>
                <a:spcPts val="2400"/>
              </a:spcAft>
              <a:buNone/>
            </a:pPr>
            <a:r>
              <a:rPr lang="en"/>
              <a:t>Dogs can pick up on subtle changes in your scent, which can help him figure out how you are feeling, such as by smelling your perspiration when you become nervous or fearful.</a:t>
            </a:r>
            <a:endParaRPr/>
          </a:p>
        </p:txBody>
      </p:sp>
      <p:sp>
        <p:nvSpPr>
          <p:cNvPr id="389" name="Google Shape;389;p29"/>
          <p:cNvSpPr txBox="1"/>
          <p:nvPr>
            <p:ph idx="2" type="body"/>
          </p:nvPr>
        </p:nvSpPr>
        <p:spPr>
          <a:xfrm>
            <a:off x="9552905" y="3965250"/>
            <a:ext cx="6281400" cy="43788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2400"/>
              </a:spcBef>
              <a:spcAft>
                <a:spcPts val="2400"/>
              </a:spcAft>
              <a:buNone/>
            </a:pPr>
            <a:r>
              <a:rPr lang="en"/>
              <a:t>Also, cats love to sleep. A fifteen-year-old cat has probably spent ten years of its life sleeping.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Template">
  <a:themeElements>
    <a:clrScheme name="Simple Light">
      <a:dk1>
        <a:srgbClr val="000000"/>
      </a:dk1>
      <a:lt1>
        <a:srgbClr val="FFFFFF"/>
      </a:lt1>
      <a:dk2>
        <a:srgbClr val="454F51"/>
      </a:dk2>
      <a:lt2>
        <a:srgbClr val="EEEEEE"/>
      </a:lt2>
      <a:accent1>
        <a:srgbClr val="94C454"/>
      </a:accent1>
      <a:accent2>
        <a:srgbClr val="467C3D"/>
      </a:accent2>
      <a:accent3>
        <a:srgbClr val="5D8005"/>
      </a:accent3>
      <a:accent4>
        <a:srgbClr val="000000"/>
      </a:accent4>
      <a:accent5>
        <a:srgbClr val="000000"/>
      </a:accent5>
      <a:accent6>
        <a:srgbClr val="000000"/>
      </a:accent6>
      <a:hlink>
        <a:srgbClr val="5D80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